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66" r:id="rId8"/>
    <p:sldId id="260" r:id="rId9"/>
    <p:sldId id="267" r:id="rId10"/>
    <p:sldId id="262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ird" userId="3b746221-3d00-4f17-9f59-c1eeb667ba68" providerId="ADAL" clId="{A575195A-7C68-42D0-B99C-BB8B122BE9CB}"/>
    <pc:docChg chg="custSel addSld delSld modSld">
      <pc:chgData name="Rebecca Bird" userId="3b746221-3d00-4f17-9f59-c1eeb667ba68" providerId="ADAL" clId="{A575195A-7C68-42D0-B99C-BB8B122BE9CB}" dt="2020-06-12T13:07:21.468" v="734" actId="20577"/>
      <pc:docMkLst>
        <pc:docMk/>
      </pc:docMkLst>
      <pc:sldChg chg="modSp">
        <pc:chgData name="Rebecca Bird" userId="3b746221-3d00-4f17-9f59-c1eeb667ba68" providerId="ADAL" clId="{A575195A-7C68-42D0-B99C-BB8B122BE9CB}" dt="2020-06-11T21:51:47.703" v="77" actId="20577"/>
        <pc:sldMkLst>
          <pc:docMk/>
          <pc:sldMk cId="4244547846" sldId="256"/>
        </pc:sldMkLst>
        <pc:spChg chg="mod">
          <ac:chgData name="Rebecca Bird" userId="3b746221-3d00-4f17-9f59-c1eeb667ba68" providerId="ADAL" clId="{A575195A-7C68-42D0-B99C-BB8B122BE9CB}" dt="2020-06-11T21:49:22.604" v="7" actId="1076"/>
          <ac:spMkLst>
            <pc:docMk/>
            <pc:sldMk cId="4244547846" sldId="256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1T21:49:46.819" v="13" actId="255"/>
          <ac:spMkLst>
            <pc:docMk/>
            <pc:sldMk cId="4244547846" sldId="256"/>
            <ac:spMk id="5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1T21:51:47.703" v="77" actId="20577"/>
          <ac:spMkLst>
            <pc:docMk/>
            <pc:sldMk cId="4244547846" sldId="256"/>
            <ac:spMk id="7" creationId="{00000000-0000-0000-0000-000000000000}"/>
          </ac:spMkLst>
        </pc:spChg>
      </pc:sldChg>
      <pc:sldChg chg="modSp">
        <pc:chgData name="Rebecca Bird" userId="3b746221-3d00-4f17-9f59-c1eeb667ba68" providerId="ADAL" clId="{A575195A-7C68-42D0-B99C-BB8B122BE9CB}" dt="2020-06-12T11:52:25.260" v="92" actId="122"/>
        <pc:sldMkLst>
          <pc:docMk/>
          <pc:sldMk cId="2066481008" sldId="257"/>
        </pc:sldMkLst>
        <pc:spChg chg="mod">
          <ac:chgData name="Rebecca Bird" userId="3b746221-3d00-4f17-9f59-c1eeb667ba68" providerId="ADAL" clId="{A575195A-7C68-42D0-B99C-BB8B122BE9CB}" dt="2020-06-12T11:51:58.212" v="80" actId="1076"/>
          <ac:spMkLst>
            <pc:docMk/>
            <pc:sldMk cId="2066481008" sldId="257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2:25.260" v="92" actId="122"/>
          <ac:spMkLst>
            <pc:docMk/>
            <pc:sldMk cId="2066481008" sldId="257"/>
            <ac:spMk id="5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2:00.836" v="81" actId="1076"/>
          <ac:spMkLst>
            <pc:docMk/>
            <pc:sldMk cId="2066481008" sldId="257"/>
            <ac:spMk id="7" creationId="{00000000-0000-0000-0000-000000000000}"/>
          </ac:spMkLst>
        </pc:spChg>
      </pc:sldChg>
      <pc:sldChg chg="modSp">
        <pc:chgData name="Rebecca Bird" userId="3b746221-3d00-4f17-9f59-c1eeb667ba68" providerId="ADAL" clId="{A575195A-7C68-42D0-B99C-BB8B122BE9CB}" dt="2020-06-12T11:54:38.734" v="153" actId="122"/>
        <pc:sldMkLst>
          <pc:docMk/>
          <pc:sldMk cId="31930456" sldId="260"/>
        </pc:sldMkLst>
        <pc:spChg chg="mod">
          <ac:chgData name="Rebecca Bird" userId="3b746221-3d00-4f17-9f59-c1eeb667ba68" providerId="ADAL" clId="{A575195A-7C68-42D0-B99C-BB8B122BE9CB}" dt="2020-06-12T11:54:38.734" v="153" actId="122"/>
          <ac:spMkLst>
            <pc:docMk/>
            <pc:sldMk cId="31930456" sldId="260"/>
            <ac:spMk id="2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3:07.729" v="103" actId="1076"/>
          <ac:spMkLst>
            <pc:docMk/>
            <pc:sldMk cId="31930456" sldId="260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3:10.489" v="104" actId="1076"/>
          <ac:spMkLst>
            <pc:docMk/>
            <pc:sldMk cId="31930456" sldId="260"/>
            <ac:spMk id="7" creationId="{00000000-0000-0000-0000-000000000000}"/>
          </ac:spMkLst>
        </pc:spChg>
      </pc:sldChg>
      <pc:sldChg chg="modSp">
        <pc:chgData name="Rebecca Bird" userId="3b746221-3d00-4f17-9f59-c1eeb667ba68" providerId="ADAL" clId="{A575195A-7C68-42D0-B99C-BB8B122BE9CB}" dt="2020-06-12T11:54:33.987" v="152" actId="122"/>
        <pc:sldMkLst>
          <pc:docMk/>
          <pc:sldMk cId="740093511" sldId="262"/>
        </pc:sldMkLst>
        <pc:spChg chg="mod">
          <ac:chgData name="Rebecca Bird" userId="3b746221-3d00-4f17-9f59-c1eeb667ba68" providerId="ADAL" clId="{A575195A-7C68-42D0-B99C-BB8B122BE9CB}" dt="2020-06-12T11:54:33.987" v="152" actId="122"/>
          <ac:spMkLst>
            <pc:docMk/>
            <pc:sldMk cId="740093511" sldId="262"/>
            <ac:spMk id="2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3:57.733" v="128" actId="1076"/>
          <ac:spMkLst>
            <pc:docMk/>
            <pc:sldMk cId="740093511" sldId="262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4:00.378" v="129" actId="1076"/>
          <ac:spMkLst>
            <pc:docMk/>
            <pc:sldMk cId="740093511" sldId="262"/>
            <ac:spMk id="7" creationId="{00000000-0000-0000-0000-000000000000}"/>
          </ac:spMkLst>
        </pc:spChg>
      </pc:sldChg>
      <pc:sldChg chg="del">
        <pc:chgData name="Rebecca Bird" userId="3b746221-3d00-4f17-9f59-c1eeb667ba68" providerId="ADAL" clId="{A575195A-7C68-42D0-B99C-BB8B122BE9CB}" dt="2020-06-12T11:51:46.869" v="78" actId="2696"/>
        <pc:sldMkLst>
          <pc:docMk/>
          <pc:sldMk cId="1217215907" sldId="263"/>
        </pc:sldMkLst>
      </pc:sldChg>
      <pc:sldChg chg="modSp add">
        <pc:chgData name="Rebecca Bird" userId="3b746221-3d00-4f17-9f59-c1eeb667ba68" providerId="ADAL" clId="{A575195A-7C68-42D0-B99C-BB8B122BE9CB}" dt="2020-06-12T12:59:16.622" v="703" actId="20577"/>
        <pc:sldMkLst>
          <pc:docMk/>
          <pc:sldMk cId="2957946824" sldId="264"/>
        </pc:sldMkLst>
        <pc:spChg chg="mod">
          <ac:chgData name="Rebecca Bird" userId="3b746221-3d00-4f17-9f59-c1eeb667ba68" providerId="ADAL" clId="{A575195A-7C68-42D0-B99C-BB8B122BE9CB}" dt="2020-06-12T12:23:49.103" v="209" actId="20577"/>
          <ac:spMkLst>
            <pc:docMk/>
            <pc:sldMk cId="2957946824" sldId="264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1T21:50:14.271" v="26" actId="20577"/>
          <ac:spMkLst>
            <pc:docMk/>
            <pc:sldMk cId="2957946824" sldId="264"/>
            <ac:spMk id="5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2:59:16.622" v="703" actId="20577"/>
          <ac:spMkLst>
            <pc:docMk/>
            <pc:sldMk cId="2957946824" sldId="264"/>
            <ac:spMk id="7" creationId="{00000000-0000-0000-0000-000000000000}"/>
          </ac:spMkLst>
        </pc:spChg>
      </pc:sldChg>
      <pc:sldChg chg="add del">
        <pc:chgData name="Rebecca Bird" userId="3b746221-3d00-4f17-9f59-c1eeb667ba68" providerId="ADAL" clId="{A575195A-7C68-42D0-B99C-BB8B122BE9CB}" dt="2020-06-12T11:53:02.749" v="102" actId="2696"/>
        <pc:sldMkLst>
          <pc:docMk/>
          <pc:sldMk cId="3741616830" sldId="265"/>
        </pc:sldMkLst>
      </pc:sldChg>
      <pc:sldChg chg="modSp add">
        <pc:chgData name="Rebecca Bird" userId="3b746221-3d00-4f17-9f59-c1eeb667ba68" providerId="ADAL" clId="{A575195A-7C68-42D0-B99C-BB8B122BE9CB}" dt="2020-06-12T13:00:19.545" v="714" actId="20577"/>
        <pc:sldMkLst>
          <pc:docMk/>
          <pc:sldMk cId="725530489" sldId="266"/>
        </pc:sldMkLst>
        <pc:spChg chg="mod">
          <ac:chgData name="Rebecca Bird" userId="3b746221-3d00-4f17-9f59-c1eeb667ba68" providerId="ADAL" clId="{A575195A-7C68-42D0-B99C-BB8B122BE9CB}" dt="2020-06-12T12:26:35.717" v="292" actId="20577"/>
          <ac:spMkLst>
            <pc:docMk/>
            <pc:sldMk cId="725530489" sldId="266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1:52:53.568" v="101" actId="20577"/>
          <ac:spMkLst>
            <pc:docMk/>
            <pc:sldMk cId="725530489" sldId="266"/>
            <ac:spMk id="5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3:00:19.545" v="714" actId="20577"/>
          <ac:spMkLst>
            <pc:docMk/>
            <pc:sldMk cId="725530489" sldId="266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A575195A-7C68-42D0-B99C-BB8B122BE9CB}" dt="2020-06-12T13:05:33.573" v="724" actId="20577"/>
        <pc:sldMkLst>
          <pc:docMk/>
          <pc:sldMk cId="1089306875" sldId="267"/>
        </pc:sldMkLst>
        <pc:spChg chg="mod">
          <ac:chgData name="Rebecca Bird" userId="3b746221-3d00-4f17-9f59-c1eeb667ba68" providerId="ADAL" clId="{A575195A-7C68-42D0-B99C-BB8B122BE9CB}" dt="2020-06-12T11:53:50.762" v="127" actId="122"/>
          <ac:spMkLst>
            <pc:docMk/>
            <pc:sldMk cId="1089306875" sldId="267"/>
            <ac:spMk id="2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2:29:03.918" v="373" actId="20577"/>
          <ac:spMkLst>
            <pc:docMk/>
            <pc:sldMk cId="1089306875" sldId="267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3:05:33.573" v="724" actId="20577"/>
          <ac:spMkLst>
            <pc:docMk/>
            <pc:sldMk cId="1089306875" sldId="267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A575195A-7C68-42D0-B99C-BB8B122BE9CB}" dt="2020-06-12T13:07:21.468" v="734" actId="20577"/>
        <pc:sldMkLst>
          <pc:docMk/>
          <pc:sldMk cId="103542752" sldId="268"/>
        </pc:sldMkLst>
        <pc:spChg chg="mod">
          <ac:chgData name="Rebecca Bird" userId="3b746221-3d00-4f17-9f59-c1eeb667ba68" providerId="ADAL" clId="{A575195A-7C68-42D0-B99C-BB8B122BE9CB}" dt="2020-06-12T11:54:27.999" v="151" actId="122"/>
          <ac:spMkLst>
            <pc:docMk/>
            <pc:sldMk cId="103542752" sldId="268"/>
            <ac:spMk id="2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2:31:42.987" v="460" actId="20577"/>
          <ac:spMkLst>
            <pc:docMk/>
            <pc:sldMk cId="103542752" sldId="268"/>
            <ac:spMk id="4" creationId="{00000000-0000-0000-0000-000000000000}"/>
          </ac:spMkLst>
        </pc:spChg>
        <pc:spChg chg="mod">
          <ac:chgData name="Rebecca Bird" userId="3b746221-3d00-4f17-9f59-c1eeb667ba68" providerId="ADAL" clId="{A575195A-7C68-42D0-B99C-BB8B122BE9CB}" dt="2020-06-12T13:07:21.468" v="734" actId="20577"/>
          <ac:spMkLst>
            <pc:docMk/>
            <pc:sldMk cId="103542752" sldId="268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409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2,755 – 57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536.14 x 10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18.10 + 0.85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741 x 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40% of 900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1/5 of 2,900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43,754 – 3,954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36.49 - 19.46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      10/16  – 6/16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    82 x 45  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44938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    4,319 ÷ 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(74 – 11)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3/7 ÷ 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626 x 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   31% of 600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8  1/5 x 37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    4,344 ÷  18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97.38 – 18.62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6/12 + 2/8 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 2,976 x 34 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741" y="228757"/>
            <a:ext cx="1665409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Monday</a:t>
            </a:r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1409" y="228123"/>
            <a:ext cx="4731332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2,755 – 57 = 2,698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536.14 x 10 = 5,361.4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18.10 + 0.85 = 18.95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741 x 4 = 2,964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40% of 900 = 360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1/5 of 2,900 = 580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43,754 – 3,954 = 39,800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36.49 - 19.46 = 17.03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9.      10/16  – 6/16 = 4/16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10.    82 x 45 = 3,690 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44938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    4,319 ÷ 8 = 539 r 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(74 – 11) = 630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3/7 ÷ 8 = 3/56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626 x 5 = 3,130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   31% of 600 = 186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8  1/5 x 37 = 303  2/5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    4,344 ÷  18 = 241  r 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97.38 – 18.62 = 78.76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6/12 + 2/8 = 3/4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 2,976 x 34 = 101,184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741" y="228757"/>
            <a:ext cx="1665409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Monday</a:t>
            </a:r>
          </a:p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2957946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19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19,152 - 55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1058 x 100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    17.70 + 0.02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730 x 5 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40% of 1000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4/4 of 1000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56,210 – 3,163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89.46 – 19.77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7/12 – 2/12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90 x 26 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8184" y="228122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1,834 ÷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(74 – 28)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1/9 ÷ 7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691 x 8 =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12 % of 700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7   1/5  x 11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4,165 ÷  15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84.73 – 13.93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8/14 + 1/7 =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3,305 x 34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9150" y="195944"/>
            <a:ext cx="1535836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Tuesday </a:t>
            </a:r>
          </a:p>
        </p:txBody>
      </p:sp>
    </p:spTree>
    <p:extLst>
      <p:ext uri="{BB962C8B-B14F-4D97-AF65-F5344CB8AC3E}">
        <p14:creationId xmlns:p14="http://schemas.microsoft.com/office/powerpoint/2010/main" val="2066481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423" y="228123"/>
            <a:ext cx="4737462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    19,152 – 55 = 19,097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1058 x 100 = 105,800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    17.70 + 0.02 = 17.72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730 x 5 = 3,650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40% of 1000 = 400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4/4 of 1000 = 1000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56,210 – 3,163 = 53,047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89.46 – 19.77 = 69.69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  7/12 – 2/12 = 5/12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90 x 26 = 2,340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8184" y="228122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1,834 ÷ 4 = 458 r 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10 x (74 – 28) = 460 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    1/9 ÷ 7 = 1/63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691 x 8 = 5,528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12 % of 700 = 84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7   1/5  x 11 = 79 1/5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4,165 ÷  15 = 277 r 10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84.73 – 13.93 = 70.8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8/14 + 1/7 = 5/7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3,305 x 34 = 112,370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69150" y="195944"/>
            <a:ext cx="1535836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Tuesday</a:t>
            </a:r>
          </a:p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725530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19" y="293598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15,568 - 618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2.18 ÷ 100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19.30 + 0.35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610 x 9 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30% of 800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1/5 of 2,600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44,177 - 3,989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9.80 – 7.12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7/14  – 4/14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63 x 31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0287" y="303111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2,945 ÷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    11 x (56 - 13)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2/6 ÷ 3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570 x 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27 % of 900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8  2/4  x 46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5895 ÷ 13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84.23 – 16.79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6/10 + 1/2 =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3,433 x 27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3639" y="195944"/>
            <a:ext cx="1606648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Wednesday</a:t>
            </a:r>
          </a:p>
        </p:txBody>
      </p:sp>
    </p:spTree>
    <p:extLst>
      <p:ext uri="{BB962C8B-B14F-4D97-AF65-F5344CB8AC3E}">
        <p14:creationId xmlns:p14="http://schemas.microsoft.com/office/powerpoint/2010/main" val="3193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19" y="293598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15,568 – 618 = 14,950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    2.18 ÷ 100 = 0.0218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19.30 + 0.35 = 19.65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610 x 9 = 5,490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30% of 800 = 240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1/5 of 2,600 = 520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44,177 - 3,989 = 40,188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9.80 – 7.12 = 2.68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7/14  – 4/14 = 3/14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63 x 31 = 1,953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40287" y="303111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2,945 ÷ 4 = 736 r 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    11 x (56 - 13) = 473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2/6 ÷ 3 = 1/9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    570 x 5 = 2,850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27 % of 900 = 243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8  2/4  x 46 = 391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5895 ÷ 13 = 453 r 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84.23 – 16.79 = 67.44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6/10 + 1/2 = 1  1/10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3,433 x 27 = 92,691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3639" y="195944"/>
            <a:ext cx="1606648" cy="113877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Wednesday</a:t>
            </a:r>
          </a:p>
          <a:p>
            <a:pPr algn="ctr"/>
            <a:r>
              <a:rPr lang="en-GB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08930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19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11,326 - 90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    403.24 ÷ 1000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29.40 + 0.46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1049 x 9 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50% of 100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4/5 of 2,400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48,005 – 6,512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42.62 – 18.84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7/20  – 6/20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64 x 26 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7658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3,195 ÷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19 x ( 73 - 10)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4/8 ÷ 4 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    737 x 6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15 % of 400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3   1/5  x 35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5,284 ÷ 12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73.47 – 15.19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4/8 + 3/4 =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2,503 x 34 = 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42516" y="195944"/>
            <a:ext cx="1562469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Thursday</a:t>
            </a:r>
          </a:p>
        </p:txBody>
      </p:sp>
    </p:spTree>
    <p:extLst>
      <p:ext uri="{BB962C8B-B14F-4D97-AF65-F5344CB8AC3E}">
        <p14:creationId xmlns:p14="http://schemas.microsoft.com/office/powerpoint/2010/main" val="74009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19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     11,326 – 90 = 11,236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 403.24 ÷ 1000 = 0.40324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     29.40 + 0.46 = 29.86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     1049 x 9 = 9,441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50% of 100 = 50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4/5 of 2,400 = 1,920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48,005 – 6,512 = 41,493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42.62 – 18.84 = 23.78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    7/20  – 6/20 = 1/20</a:t>
            </a:r>
            <a:endParaRPr lang="en-GB" sz="3200" dirty="0">
              <a:solidFill>
                <a:schemeClr val="accent6">
                  <a:lumMod val="50000"/>
                </a:schemeClr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    64 x 26 = 1,664</a:t>
            </a:r>
            <a:endParaRPr lang="en-GB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7658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     3,195 ÷ 3 = 1065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     19 x ( 73 - 10) = 1,197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     4/8 ÷ 4 = 1/8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     737 x 6 = 4,422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    15 % of 400 = 60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     3   1/5  x 35 = 112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5,284 </a:t>
            </a:r>
            <a:r>
              <a:rPr lang="en-GB" sz="3200">
                <a:solidFill>
                  <a:srgbClr val="FF0000"/>
                </a:solidFill>
              </a:rPr>
              <a:t>÷ 12 = 440 r 4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    73.47 – 15.19 = 58.28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   4/8 + 3/4 = 2  ¼</a:t>
            </a:r>
            <a:endParaRPr lang="en-GB" sz="3200" dirty="0">
              <a:solidFill>
                <a:srgbClr val="FF0000"/>
              </a:solidFill>
              <a:cs typeface="Calibri" panose="020F0502020204030204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   2,503 x 34 = 85,102 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42516" y="195944"/>
            <a:ext cx="1562469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Thursday</a:t>
            </a:r>
          </a:p>
          <a:p>
            <a:pPr algn="ctr"/>
            <a:r>
              <a:rPr lang="en-GB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103542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1A4E6E687704485ED444B1689DDD8" ma:contentTypeVersion="13" ma:contentTypeDescription="Create a new document." ma:contentTypeScope="" ma:versionID="c0e9b9719c9b34661e326cb46da7cff7">
  <xsd:schema xmlns:xsd="http://www.w3.org/2001/XMLSchema" xmlns:xs="http://www.w3.org/2001/XMLSchema" xmlns:p="http://schemas.microsoft.com/office/2006/metadata/properties" xmlns:ns3="9e5c84cd-ed6c-4541-b72c-da8ebf8e4d9f" xmlns:ns4="ffc46f23-2dd0-4e58-ad10-79a1e30097dc" targetNamespace="http://schemas.microsoft.com/office/2006/metadata/properties" ma:root="true" ma:fieldsID="84fc64d585100510475dbf37f3fad293" ns3:_="" ns4:_="">
    <xsd:import namespace="9e5c84cd-ed6c-4541-b72c-da8ebf8e4d9f"/>
    <xsd:import namespace="ffc46f23-2dd0-4e58-ad10-79a1e3009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c84cd-ed6c-4541-b72c-da8ebf8e4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46f23-2dd0-4e58-ad10-79a1e3009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6278BA-D851-49A2-8B88-323CB39451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c84cd-ed6c-4541-b72c-da8ebf8e4d9f"/>
    <ds:schemaRef ds:uri="ffc46f23-2dd0-4e58-ad10-79a1e3009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49E768-F5F1-472A-BD47-BF9C43D407E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956580-B8FB-4AB8-94E2-91B40631B302}">
  <ds:schemaRefs>
    <ds:schemaRef ds:uri="http://schemas.openxmlformats.org/package/2006/metadata/core-properties"/>
    <ds:schemaRef ds:uri="9e5c84cd-ed6c-4541-b72c-da8ebf8e4d9f"/>
    <ds:schemaRef ds:uri="http://schemas.microsoft.com/office/infopath/2007/PartnerControls"/>
    <ds:schemaRef ds:uri="http://purl.org/dc/terms/"/>
    <ds:schemaRef ds:uri="http://schemas.microsoft.com/office/2006/documentManagement/types"/>
    <ds:schemaRef ds:uri="ffc46f23-2dd0-4e58-ad10-79a1e30097dc"/>
    <ds:schemaRef ds:uri="http://purl.org/dc/dcmitype/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16080</TotalTime>
  <Words>52</Words>
  <Application>Microsoft Office PowerPoint</Application>
  <PresentationFormat>Widescreen</PresentationFormat>
  <Paragraphs>172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Jayne Swindells</cp:lastModifiedBy>
  <cp:revision>112</cp:revision>
  <dcterms:created xsi:type="dcterms:W3CDTF">2020-01-21T08:09:54Z</dcterms:created>
  <dcterms:modified xsi:type="dcterms:W3CDTF">2020-06-12T13:21:36Z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0x010100B3B1A4E6E687704485ED444B1689DDD8</vt:lpwstr>
  </property>
</Properties>
</file>