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7" r:id="rId7"/>
    <p:sldId id="265" r:id="rId8"/>
    <p:sldId id="260" r:id="rId9"/>
    <p:sldId id="266" r:id="rId10"/>
    <p:sldId id="262" r:id="rId11"/>
    <p:sldId id="267" r:id="rId12"/>
    <p:sldId id="263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409B44-7523-4D76-1623-9B15BFE0F692}" v="1428" dt="2020-05-29T15:25:13.9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034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69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58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1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09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83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41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7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97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7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9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FE591-6715-4EFE-AB9D-3C2819371BEA}" type="datetimeFigureOut">
              <a:rPr lang="en-GB" smtClean="0"/>
              <a:t>30/05/2020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3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    14,067 – 88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    173.43 x 100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23.60 + 0.87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700 x 6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30% of 900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  3/4 of 2,800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34,484 – 1,095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42.80 -  4.99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      8/11  – 7/11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10.    80 x 24  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    9,574 ÷ 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10 x (55 – 16)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    2/6 ÷ 5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616 x 7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   35% of 200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7  1/5 x 27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    5,985 ÷  13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95.77 – 10.69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3/12 + 1/6 =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 1,023 x 27 = 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1</a:t>
            </a:r>
          </a:p>
        </p:txBody>
      </p:sp>
    </p:spTree>
    <p:extLst>
      <p:ext uri="{BB962C8B-B14F-4D97-AF65-F5344CB8AC3E}">
        <p14:creationId xmlns:p14="http://schemas.microsoft.com/office/powerpoint/2010/main" val="4244547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596" y="195944"/>
            <a:ext cx="5075363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    6,943 – 36 = 6,907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    15.60 x 100 = 1,560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17.20 + 0.42 = 17.62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566 x 4 = 2,264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40% of 700 = 280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1/5 of 2700 = 540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44,504 – 7,493 = 37,011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24.97 – 12.41 = 12.56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     10/20  – 9/20 = 1/20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10.   77 x 47 = 3,619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 6,461 ÷ 6 = 1076 r 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18 x (69 -21) = 864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2/7 ÷ 6 = 1/21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738 x 8 = 5,904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50% of 600 = 300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2  2/5 x 25 = 60 </a:t>
            </a:r>
            <a:endParaRPr lang="en-GB" sz="14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4345 ÷ 12 </a:t>
            </a:r>
            <a:r>
              <a:rPr lang="en-GB" sz="3200">
                <a:solidFill>
                  <a:srgbClr val="FF0000"/>
                </a:solidFill>
              </a:rPr>
              <a:t>= 362 r 1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14.33 – 10.29 = 4.04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9/14 + 1/7 = 5/7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4,903 x 46 = 225,538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5</a:t>
            </a:r>
          </a:p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1520799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128" y="195944"/>
            <a:ext cx="4968831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    14,067 – 88 = 13,979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    173.43 x 100 = 17,343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23.60 + 0.87 = 24.47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700 x 6 = 4,200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30% of 900 = 270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  3/4 of 2,800 = 2,100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34,484 – 1,095 = 33,389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42.80 -  4.99 = 37.81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      8/11  – 7/11 = 1/11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10.    80 x 24 = 1,920  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    9,574 ÷ 7 = 1367 r 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10 x (55 – 16) = 390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    2/6 ÷ 5 = 1/15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616 x 7 = 4,312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   35% of 200 = 70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7  1/5 x 27 = 194 2/5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    5,985 ÷  13 = 460 r 5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95.77 – 10.69 = 85.08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3/12 + 1/6 = 5/12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 1,023 x 27 = 27,621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1</a:t>
            </a:r>
          </a:p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329015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    3,846 - 68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    1105 x 10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    26.10 + 0.61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934 x 6 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80% of 300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1/4 of 2500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53,005 – 1,720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18.97 – 17.10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  6/14 – 5/14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59 x 39 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6,086 ÷ 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16 x (49 – 10) 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    5/8 ÷ 1 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936 x 5 =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34 % of 600 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2   1/4  x 47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5,786 ÷  11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51.94 – 17.73 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8/4 + 2/16 = 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4,163 x 32 = 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2</a:t>
            </a:r>
          </a:p>
        </p:txBody>
      </p:sp>
    </p:spTree>
    <p:extLst>
      <p:ext uri="{BB962C8B-B14F-4D97-AF65-F5344CB8AC3E}">
        <p14:creationId xmlns:p14="http://schemas.microsoft.com/office/powerpoint/2010/main" val="206648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740" y="195944"/>
            <a:ext cx="5013219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    3,846 – 68 = 3,778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    1105 x 10 = 11,050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    26.10 + 0.61 = 26.71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934 x 6 = 5,604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80% of 300 = 240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1/4 of 2500 = 625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53,005 – 1,720 = 51,285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18.97 – 17.10 = 1.87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  6/14 – 5/14 = 1/14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59 x 39 = 2,301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6,086 ÷ 3 = 2028 r 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16 x (49 – 10) = 624 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    5/8 ÷ 1  = 5/8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936 x 5 = 4,680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34 % of 600 = 204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2   1/4  x 47 = 105 ¾ 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5,786 ÷  11 = 526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51.94 – 17.73 = 34.21 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8/4 + 2/16 = 2  1/8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4,163 x 32 = 133,216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4959" y="195944"/>
            <a:ext cx="8621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2</a:t>
            </a:r>
          </a:p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3057432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15,595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-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31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    26.158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÷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100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13.00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+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0.33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    1030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x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8 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60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% of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600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3/5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of 2,300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56,755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-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1,886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44.14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6.53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7/20 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4/20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   99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x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41</a:t>
            </a:r>
            <a:endParaRPr lang="en-GB" sz="200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9,956 ÷ 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    20 x (70 - 16)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5/9 ÷ 7 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568 x 6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26 % of 900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9  1/4  x 33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4353 ÷ 16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90.29 – 15.15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 </a:t>
            </a:r>
            <a:r>
              <a:rPr lang="en-GB" sz="3200">
                <a:solidFill>
                  <a:srgbClr val="FF0000"/>
                </a:solidFill>
              </a:rPr>
              <a:t> 10/15 </a:t>
            </a:r>
            <a:r>
              <a:rPr lang="en-GB" sz="3200" dirty="0">
                <a:solidFill>
                  <a:srgbClr val="FF0000"/>
                </a:solidFill>
              </a:rPr>
              <a:t>+ 1/3 =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 2,762 x 41 = 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3</a:t>
            </a:r>
          </a:p>
        </p:txBody>
      </p:sp>
    </p:spTree>
    <p:extLst>
      <p:ext uri="{BB962C8B-B14F-4D97-AF65-F5344CB8AC3E}">
        <p14:creationId xmlns:p14="http://schemas.microsoft.com/office/powerpoint/2010/main" val="3193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6027" y="195944"/>
            <a:ext cx="4888933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    15,595 – 31 = 15,564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    26.158 ÷ 100 = 0.26158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13.00 + 0.33 = 13.33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1030 x 8 = 8,240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60% of 600 = 360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3/5 of 2,300 = 1,380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56,755 - 1,886 = 54,869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44.14 – 6.53 = 37.61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7/20  – 4/20 = 3/20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 99 x 41 = 4,059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9,956 ÷ 5 = 1991 r 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    20 x (70 - 16) = 1,080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5/9 ÷ 7 = 5/63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568 x 6 = 3,408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26 % of 900 = 234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9  1/4  x 33 = 305 ¼ 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4353 ÷ 16 = 272 r 1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90.29 – 15.15 = 75.14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  10/15 + 1/3 = 1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 2,762 x 41 = 113,242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3</a:t>
            </a:r>
          </a:p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634750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5,050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-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463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253.24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÷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100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16.60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+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0.83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    975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x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5 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50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% of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600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2/4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of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2,800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53,320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8,528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11.74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2.44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7/11 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3/11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   57x 34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3,887 ÷ 6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12 x ( 79 - 23)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4/6 ÷ 9 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    570 x 7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11 % of 1000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3   1/4  x 41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3,236 ÷ 18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82.84 – 11.25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  6/12 + 3/4 =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 4,621 x 42 = 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4</a:t>
            </a:r>
          </a:p>
        </p:txBody>
      </p:sp>
    </p:spTree>
    <p:extLst>
      <p:ext uri="{BB962C8B-B14F-4D97-AF65-F5344CB8AC3E}">
        <p14:creationId xmlns:p14="http://schemas.microsoft.com/office/powerpoint/2010/main" val="740093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374" y="195944"/>
            <a:ext cx="4986586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    5,050 – 463 = 4,587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    253.24 ÷ 100 = 25,324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16.60 + 0.83 = 17.43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975 x 5 = 4,875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50% of 600 = 300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2/4 of 2,800 = 1,400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53,320 – 8,528 = 44,792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11.74 – 2.44 = 9.30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7/11  – 3/11 = 4/11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 57x 34 = 1,938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3,887 ÷ 6 = 647 r 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12 x ( 79 - 23) = 672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4/6 ÷ 9 = 2/27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    570 x 7 = 3,990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11 % of 1000 = 110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3   1/4  x 41 = 133 ¼ 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3,236 ÷ 18 = 179 r14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82.84 – 11.25 = 71.59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  6/12 + 3/4 = 1 ¼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 4,621 x 42 = 194,082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4</a:t>
            </a:r>
          </a:p>
          <a:p>
            <a:pPr algn="ctr"/>
            <a:r>
              <a:rPr lang="en-GB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1179028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5394" y="195944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6,943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-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36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    15.60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x 100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17.20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+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0.42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    566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x 4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40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% of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700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1/5 of 2700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44,504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7,493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    24.97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12.41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    10/20 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–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9/20</a:t>
            </a:r>
            <a:endParaRPr lang="en-GB" sz="320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10.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   77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x </a:t>
            </a:r>
            <a:r>
              <a:rPr lang="en-GB" sz="3200">
                <a:solidFill>
                  <a:schemeClr val="accent6">
                    <a:lumMod val="50000"/>
                  </a:schemeClr>
                </a:solidFill>
              </a:rPr>
              <a:t>47</a:t>
            </a:r>
            <a:endParaRPr lang="en-GB" sz="200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57109" y="195944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 6,461 ÷ 6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18 x (69 -21)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2/7 ÷ 6 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738 x 8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50% of 600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2  2/5 x 25</a:t>
            </a:r>
            <a:endParaRPr lang="en-GB" sz="14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4345 ÷ 12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14.33 – 10.29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>
                <a:solidFill>
                  <a:srgbClr val="FF0000"/>
                </a:solidFill>
              </a:rPr>
              <a:t>     9/14</a:t>
            </a:r>
            <a:r>
              <a:rPr lang="en-GB" sz="3200" dirty="0">
                <a:solidFill>
                  <a:srgbClr val="FF0000"/>
                </a:solidFill>
              </a:rPr>
              <a:t> + </a:t>
            </a:r>
            <a:r>
              <a:rPr lang="en-GB" sz="3200">
                <a:solidFill>
                  <a:srgbClr val="FF0000"/>
                </a:solidFill>
              </a:rPr>
              <a:t>1/7 </a:t>
            </a:r>
            <a:endParaRPr lang="en-GB" sz="320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4,903 x 46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4959" y="195944"/>
            <a:ext cx="86215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5</a:t>
            </a:r>
          </a:p>
        </p:txBody>
      </p:sp>
    </p:spTree>
    <p:extLst>
      <p:ext uri="{BB962C8B-B14F-4D97-AF65-F5344CB8AC3E}">
        <p14:creationId xmlns:p14="http://schemas.microsoft.com/office/powerpoint/2010/main" val="1217215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B1A4E6E687704485ED444B1689DDD8" ma:contentTypeVersion="13" ma:contentTypeDescription="Create a new document." ma:contentTypeScope="" ma:versionID="c0e9b9719c9b34661e326cb46da7cff7">
  <xsd:schema xmlns:xsd="http://www.w3.org/2001/XMLSchema" xmlns:xs="http://www.w3.org/2001/XMLSchema" xmlns:p="http://schemas.microsoft.com/office/2006/metadata/properties" xmlns:ns3="9e5c84cd-ed6c-4541-b72c-da8ebf8e4d9f" xmlns:ns4="ffc46f23-2dd0-4e58-ad10-79a1e30097dc" targetNamespace="http://schemas.microsoft.com/office/2006/metadata/properties" ma:root="true" ma:fieldsID="84fc64d585100510475dbf37f3fad293" ns3:_="" ns4:_="">
    <xsd:import namespace="9e5c84cd-ed6c-4541-b72c-da8ebf8e4d9f"/>
    <xsd:import namespace="ffc46f23-2dd0-4e58-ad10-79a1e30097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c84cd-ed6c-4541-b72c-da8ebf8e4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c46f23-2dd0-4e58-ad10-79a1e3009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6278BA-D851-49A2-8B88-323CB39451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5c84cd-ed6c-4541-b72c-da8ebf8e4d9f"/>
    <ds:schemaRef ds:uri="ffc46f23-2dd0-4e58-ad10-79a1e3009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956580-B8FB-4AB8-94E2-91B40631B302}">
  <ds:schemaRefs>
    <ds:schemaRef ds:uri="http://purl.org/dc/dcmitype/"/>
    <ds:schemaRef ds:uri="ffc46f23-2dd0-4e58-ad10-79a1e30097dc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9e5c84cd-ed6c-4541-b72c-da8ebf8e4d9f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049E768-F5F1-472A-BD47-BF9C43D407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15115</TotalTime>
  <Words>1617</Words>
  <Application>Microsoft Office PowerPoint</Application>
  <PresentationFormat>Widescreen</PresentationFormat>
  <Paragraphs>215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March Primary School</dc:creator>
  <cp:lastModifiedBy>Nicola Metcalfe</cp:lastModifiedBy>
  <cp:revision>106</cp:revision>
  <dcterms:created xsi:type="dcterms:W3CDTF">2020-01-21T08:09:54Z</dcterms:created>
  <dcterms:modified xsi:type="dcterms:W3CDTF">2020-05-30T10:16:42Z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0x010100B3B1A4E6E687704485ED444B1689DDD8</vt:lpwstr>
  </property>
</Properties>
</file>