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5" r:id="rId5"/>
    <p:sldId id="260" r:id="rId6"/>
    <p:sldId id="276" r:id="rId7"/>
    <p:sldId id="262" r:id="rId8"/>
    <p:sldId id="277" r:id="rId9"/>
    <p:sldId id="263" r:id="rId10"/>
    <p:sldId id="278" r:id="rId11"/>
    <p:sldId id="272" r:id="rId12"/>
    <p:sldId id="258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18,631 – 30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16 x100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20.90 + 0.32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862 x 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20%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¾ of 1600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38,605 – 1024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77.63 -  18.52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10/15  – 8/15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23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5893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11 x ( 71 – 19 )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1/6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755 x 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25 % of 300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¾ x 47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3627 ÷  14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61. 86 – 8. 23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10/10  + 8/10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2729 x 45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</a:t>
            </a:r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3,237 – 19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3,218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26 x 10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28.00 + 0.77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28.77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809 x 9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7,281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90% of 500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450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4/4 of 2,600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2,600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56,035 – 55,088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947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5.11 – 1.72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 3.39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     6/12  – 2/12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4/12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10.  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77 x 29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2,233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3191÷ 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1,595r1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10 x ( 75 -13)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620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2/9 ÷ 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1/9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797x 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5,579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44 % of 200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88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</a:t>
            </a:r>
            <a:r>
              <a:rPr lang="en-GB" sz="1400" dirty="0">
                <a:solidFill>
                  <a:srgbClr val="FF0000"/>
                </a:solidFill>
              </a:rPr>
              <a:t>2   = 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49</a:t>
            </a:r>
            <a:endParaRPr lang="en-GB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7</a:t>
            </a:r>
            <a:r>
              <a:rPr lang="en-GB" sz="1200" dirty="0">
                <a:solidFill>
                  <a:srgbClr val="FF0000"/>
                </a:solidFill>
              </a:rPr>
              <a:t>3  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343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27. 85 –2.79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25.06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8/13   + 3/13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11/13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4735 x 41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194,135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03520" y="195944"/>
            <a:ext cx="953589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5</a:t>
            </a:r>
          </a:p>
          <a:p>
            <a:r>
              <a:rPr lang="en-GB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893197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61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76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13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18,631 – 30=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18,601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16 x100=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1,600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20.90 + 0.32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21.22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862 x  7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6,034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20% of 500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¾ of 1600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38,605 – 1,024 =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37,581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77.63 -  18.52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59.11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10/15  – 8/15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23  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1,403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5893 ÷ 3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1964 r 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11 x ( 71 – 19 )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=572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1/6 ÷ 3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1/18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755 x 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=6,795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25 % of 300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=75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¾ x 47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= 270 1/4</a:t>
            </a:r>
            <a:endParaRPr lang="en-GB" sz="28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3627 ÷  14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=259r1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61. 86 – 8. 23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53.63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10/10  + 8/10 =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 and 8/10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2729 x 45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122,805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answers</a:t>
            </a:r>
          </a:p>
        </p:txBody>
      </p:sp>
    </p:spTree>
    <p:extLst>
      <p:ext uri="{BB962C8B-B14F-4D97-AF65-F5344CB8AC3E}">
        <p14:creationId xmlns:p14="http://schemas.microsoft.com/office/powerpoint/2010/main" val="412440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13352 - 86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28 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14.00 + 0.04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60% of 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¼ of 1000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52299 - 8811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12.99 – 1.74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8/15 – 5/15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65 x 26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5098 ÷ 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16 x ( 78– 24 )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5/5 ÷ 1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595 x 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34 % of 700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2   2/5  x 20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3190 ÷  16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16. 52 – 18.33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10/15   + 1/10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2769 x 24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</a:t>
            </a:r>
          </a:p>
        </p:txBody>
      </p:sp>
    </p:spTree>
    <p:extLst>
      <p:ext uri="{BB962C8B-B14F-4D97-AF65-F5344CB8AC3E}">
        <p14:creationId xmlns:p14="http://schemas.microsoft.com/office/powerpoint/2010/main" val="206648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8000" y="195944"/>
            <a:ext cx="4886959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13,352 – 86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=13,266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28 x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=28,000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14.00 + 0.04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=14.04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=4,185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60% of 600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=360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¼ of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52,299 – 8,811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=43,488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12.99 – 1.74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=11.25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8/15 – 5/15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=3/15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65 x 26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=1,690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5098 ÷ 8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 =637r2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16 x ( 78– 24 )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=864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5/5 ÷ 1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595 x 8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=4760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34 % of 700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238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2   2/5  x 20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48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3190 ÷  16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199 r 6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18.33- 16.52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1.81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10/15   + 1/10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23/30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2769 x 24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66,456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 answers</a:t>
            </a:r>
          </a:p>
        </p:txBody>
      </p:sp>
    </p:spTree>
    <p:extLst>
      <p:ext uri="{BB962C8B-B14F-4D97-AF65-F5344CB8AC3E}">
        <p14:creationId xmlns:p14="http://schemas.microsoft.com/office/powerpoint/2010/main" val="291592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11343 - 40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21 x 100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15.30 + 0.10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¼ of 1000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40528 -5731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15.45 – 15.5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7/17  – 3/17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62 x 29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2374 ÷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( 40 -21)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4/5 ÷ 6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737 x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29 %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3   3/4  x 27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5039 ÷  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74. 13 – 3.35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10/12   + 2/12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3132 x 33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3</a:t>
            </a:r>
          </a:p>
        </p:txBody>
      </p:sp>
    </p:spTree>
    <p:extLst>
      <p:ext uri="{BB962C8B-B14F-4D97-AF65-F5344CB8AC3E}">
        <p14:creationId xmlns:p14="http://schemas.microsoft.com/office/powerpoint/2010/main" val="319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3418" y="195944"/>
            <a:ext cx="4831541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11,343 – 40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=11,303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21 x 100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=2,100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15.30 + 0.10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=15.40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=5,310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600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¾ of 1000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=750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40,528 -5,731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34,797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15.45 – 15.05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0.4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7/17  – 3/17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4/17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62 x 29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1, 798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8" y="195944"/>
            <a:ext cx="5436453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2374 ÷ 4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593r2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( 40 -21)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323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4/5 ÷ 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4/30 or 2/15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737 x 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5159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29 % of 500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=145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3   3/4  x 27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=101 1/4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5039 ÷  12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=419r11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74. 13 – 3.35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70.78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10/12   + 2/12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12/12 or1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3132 x 33 = 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103,356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50008" y="195944"/>
            <a:ext cx="95205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answers</a:t>
            </a:r>
          </a:p>
        </p:txBody>
      </p:sp>
    </p:spTree>
    <p:extLst>
      <p:ext uri="{BB962C8B-B14F-4D97-AF65-F5344CB8AC3E}">
        <p14:creationId xmlns:p14="http://schemas.microsoft.com/office/powerpoint/2010/main" val="325096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19749 - 45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17 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18.20 + 0.80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800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3/5 of 2200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57111 - 5863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10.51 – 10.29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6/18  – 3/18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61 x 49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9413÷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13 x ( 55 -26)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3/9 ÷ 7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1041x 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39 %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  1/5  x 42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4835 ÷  16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39. 01 – 11.48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7/10   + 7/10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rgbClr val="FF0000"/>
                </a:solidFill>
              </a:rPr>
              <a:t>   4815 x 49 </a:t>
            </a:r>
            <a:r>
              <a:rPr lang="en-GB" sz="3200" dirty="0">
                <a:solidFill>
                  <a:srgbClr val="FF0000"/>
                </a:solidFill>
              </a:rPr>
              <a:t>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4</a:t>
            </a:r>
          </a:p>
        </p:txBody>
      </p:sp>
    </p:spTree>
    <p:extLst>
      <p:ext uri="{BB962C8B-B14F-4D97-AF65-F5344CB8AC3E}">
        <p14:creationId xmlns:p14="http://schemas.microsoft.com/office/powerpoint/2010/main" val="74009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7927" y="195944"/>
            <a:ext cx="5007033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19,749 – 45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=19,704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17 x 1000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17,000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18.20 + 0.80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19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=4,504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40% of 800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3/5 of 2,200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1,320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57,111 – 5,863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 51,248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10.51 – 10.29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=0.22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     6/18  – 3/18 =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3/18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    61 x 49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=2,989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9413÷ 5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=1882r3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13 x ( 55 -26)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=377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3/9 ÷ 7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3/63  or 1/21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1041x 4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= 4,164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39 % of 500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  1/5  x 42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302 2/5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4835 ÷  16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302r 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39. 01 – 11.48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=27.53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7/10   + 7/10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= 1 4/10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4815 x 49 = </a:t>
            </a: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235,935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  <a:p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996464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3237 - 19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26 x 10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28.00 + 0.77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809 x 9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90% of 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4/4 of 2600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56035 - 55088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5.11 – 1.72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   6/12  – 2/12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    77x 29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3191÷ 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10 x ( 75 -13)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2/9 ÷ 2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797x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44 % of 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</a:t>
            </a:r>
            <a:r>
              <a:rPr lang="en-GB" sz="1400" dirty="0">
                <a:solidFill>
                  <a:srgbClr val="FF0000"/>
                </a:solidFill>
              </a:rPr>
              <a:t>2  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7</a:t>
            </a:r>
            <a:r>
              <a:rPr lang="en-GB" sz="1200" dirty="0">
                <a:solidFill>
                  <a:srgbClr val="FF0000"/>
                </a:solidFill>
              </a:rPr>
              <a:t>3  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27. 85 –2.79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8/13   + 3/13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4735 x 41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5</a:t>
            </a:r>
          </a:p>
        </p:txBody>
      </p:sp>
    </p:spTree>
    <p:extLst>
      <p:ext uri="{BB962C8B-B14F-4D97-AF65-F5344CB8AC3E}">
        <p14:creationId xmlns:p14="http://schemas.microsoft.com/office/powerpoint/2010/main" val="1217215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6989</TotalTime>
  <Words>1211</Words>
  <Application>Microsoft Office PowerPoint</Application>
  <PresentationFormat>Widescreen</PresentationFormat>
  <Paragraphs>212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Rebecca Bird</cp:lastModifiedBy>
  <cp:revision>61</cp:revision>
  <dcterms:created xsi:type="dcterms:W3CDTF">2020-01-21T08:09:54Z</dcterms:created>
  <dcterms:modified xsi:type="dcterms:W3CDTF">2020-05-01T10:56:10Z</dcterms:modified>
</cp:coreProperties>
</file>