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0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21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15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27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115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827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560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91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76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779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3C9D1-9098-4417-B770-CB3BBFECFD37}" type="datetimeFigureOut">
              <a:rPr lang="en-GB" smtClean="0"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0F087-0A52-4F51-AC61-BF2023828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093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1703" y="496389"/>
            <a:ext cx="11038114" cy="58782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/>
          <p:cNvSpPr/>
          <p:nvPr/>
        </p:nvSpPr>
        <p:spPr>
          <a:xfrm rot="10800000">
            <a:off x="2364377" y="496390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 rot="10800000">
            <a:off x="1463040" y="496390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Isosceles Triangle 6"/>
          <p:cNvSpPr/>
          <p:nvPr/>
        </p:nvSpPr>
        <p:spPr>
          <a:xfrm rot="10800000">
            <a:off x="561703" y="496389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Isosceles Triangle 7"/>
          <p:cNvSpPr/>
          <p:nvPr/>
        </p:nvSpPr>
        <p:spPr>
          <a:xfrm rot="10800000">
            <a:off x="5068388" y="496390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/>
          <p:cNvSpPr/>
          <p:nvPr/>
        </p:nvSpPr>
        <p:spPr>
          <a:xfrm rot="10800000">
            <a:off x="4167051" y="496390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/>
          <p:cNvSpPr/>
          <p:nvPr/>
        </p:nvSpPr>
        <p:spPr>
          <a:xfrm rot="10800000">
            <a:off x="3265714" y="496389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Isosceles Triangle 10"/>
          <p:cNvSpPr/>
          <p:nvPr/>
        </p:nvSpPr>
        <p:spPr>
          <a:xfrm rot="10800000">
            <a:off x="7772399" y="496388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Isosceles Triangle 11"/>
          <p:cNvSpPr/>
          <p:nvPr/>
        </p:nvSpPr>
        <p:spPr>
          <a:xfrm rot="10800000">
            <a:off x="6871062" y="496387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Isosceles Triangle 12"/>
          <p:cNvSpPr/>
          <p:nvPr/>
        </p:nvSpPr>
        <p:spPr>
          <a:xfrm rot="10800000">
            <a:off x="5969725" y="496387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Isosceles Triangle 13"/>
          <p:cNvSpPr/>
          <p:nvPr/>
        </p:nvSpPr>
        <p:spPr>
          <a:xfrm rot="10800000">
            <a:off x="10580913" y="496387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/>
          <p:cNvSpPr/>
          <p:nvPr/>
        </p:nvSpPr>
        <p:spPr>
          <a:xfrm rot="10800000">
            <a:off x="9679576" y="496387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8778239" y="496386"/>
            <a:ext cx="901337" cy="120178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2815045" y="1972491"/>
            <a:ext cx="5858691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278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 Burnett</dc:creator>
  <cp:lastModifiedBy>Eli Burnett</cp:lastModifiedBy>
  <cp:revision>1</cp:revision>
  <dcterms:created xsi:type="dcterms:W3CDTF">2020-04-30T10:15:50Z</dcterms:created>
  <dcterms:modified xsi:type="dcterms:W3CDTF">2020-04-30T10:16:08Z</dcterms:modified>
</cp:coreProperties>
</file>