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0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21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5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7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1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2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56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1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6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77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C9D1-9098-4417-B770-CB3BBFECFD3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F087-0A52-4F51-AC61-BF2023828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9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703" y="496389"/>
            <a:ext cx="11038114" cy="5878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rot="10800000">
            <a:off x="2364377" y="496390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 rot="10800000">
            <a:off x="1463040" y="496390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 rot="10800000">
            <a:off x="561703" y="496389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5068388" y="496390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 rot="10800000">
            <a:off x="4167051" y="496390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 rot="10800000">
            <a:off x="3265714" y="496389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7772399" y="496388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6871062" y="496387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5969725" y="496387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0580913" y="496387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9679576" y="496387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8778239" y="496386"/>
            <a:ext cx="901337" cy="12017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815045" y="1972491"/>
            <a:ext cx="5858691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7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1</cp:revision>
  <dcterms:created xsi:type="dcterms:W3CDTF">2020-04-30T10:15:50Z</dcterms:created>
  <dcterms:modified xsi:type="dcterms:W3CDTF">2020-04-30T10:16:08Z</dcterms:modified>
</cp:coreProperties>
</file>