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900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9455-D18A-40AB-98B3-DA8745DA5075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5C8D2-CB86-49A0-A421-FB458E6FE8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7061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9455-D18A-40AB-98B3-DA8745DA5075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5C8D2-CB86-49A0-A421-FB458E6FE8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7464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9455-D18A-40AB-98B3-DA8745DA5075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5C8D2-CB86-49A0-A421-FB458E6FE8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862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9455-D18A-40AB-98B3-DA8745DA5075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5C8D2-CB86-49A0-A421-FB458E6FE8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8758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9455-D18A-40AB-98B3-DA8745DA5075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5C8D2-CB86-49A0-A421-FB458E6FE8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3438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9455-D18A-40AB-98B3-DA8745DA5075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5C8D2-CB86-49A0-A421-FB458E6FE8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0054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9455-D18A-40AB-98B3-DA8745DA5075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5C8D2-CB86-49A0-A421-FB458E6FE8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9634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9455-D18A-40AB-98B3-DA8745DA5075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5C8D2-CB86-49A0-A421-FB458E6FE8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9300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9455-D18A-40AB-98B3-DA8745DA5075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5C8D2-CB86-49A0-A421-FB458E6FE8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487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9455-D18A-40AB-98B3-DA8745DA5075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5C8D2-CB86-49A0-A421-FB458E6FE8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5958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9455-D18A-40AB-98B3-DA8745DA5075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5C8D2-CB86-49A0-A421-FB458E6FE8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9086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F9455-D18A-40AB-98B3-DA8745DA5075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5C8D2-CB86-49A0-A421-FB458E6FE8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6884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62514" y="0"/>
            <a:ext cx="61736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u="sng" dirty="0" smtClean="0"/>
              <a:t>Similarities and Differences in Chichester over the last 100 years</a:t>
            </a:r>
            <a:endParaRPr lang="en-GB" u="sng" dirty="0"/>
          </a:p>
        </p:txBody>
      </p:sp>
      <p:sp>
        <p:nvSpPr>
          <p:cNvPr id="5" name="Rectangle 4"/>
          <p:cNvSpPr/>
          <p:nvPr/>
        </p:nvSpPr>
        <p:spPr>
          <a:xfrm>
            <a:off x="159657" y="566057"/>
            <a:ext cx="4064000" cy="60234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What has 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09869" y="566057"/>
            <a:ext cx="4336444" cy="61863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What has changed?</a:t>
            </a:r>
          </a:p>
          <a:p>
            <a:endParaRPr lang="en-GB" dirty="0"/>
          </a:p>
          <a:p>
            <a:endParaRPr lang="en-GB" dirty="0" smtClean="0"/>
          </a:p>
          <a:p>
            <a:pPr marL="342900" indent="-342900">
              <a:buAutoNum type="arabicPeriod"/>
            </a:pPr>
            <a:r>
              <a:rPr lang="en-GB" dirty="0" smtClean="0"/>
              <a:t>________________________________</a:t>
            </a:r>
          </a:p>
          <a:p>
            <a:pPr marL="342900" indent="-342900">
              <a:buAutoNum type="arabicPeriod"/>
            </a:pPr>
            <a:endParaRPr lang="en-GB" dirty="0"/>
          </a:p>
          <a:p>
            <a:r>
              <a:rPr lang="en-GB" dirty="0" smtClean="0"/>
              <a:t>___________________________________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___________________________________</a:t>
            </a:r>
          </a:p>
          <a:p>
            <a:endParaRPr lang="en-GB" dirty="0" smtClean="0"/>
          </a:p>
          <a:p>
            <a:r>
              <a:rPr lang="en-GB" dirty="0" smtClean="0"/>
              <a:t>2. _________________________________</a:t>
            </a:r>
          </a:p>
          <a:p>
            <a:pPr marL="342900" indent="-342900">
              <a:buAutoNum type="arabicPeriod"/>
            </a:pPr>
            <a:endParaRPr lang="en-GB" dirty="0" smtClean="0"/>
          </a:p>
          <a:p>
            <a:r>
              <a:rPr lang="en-GB" dirty="0" smtClean="0"/>
              <a:t>___________________________________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___________________________________</a:t>
            </a:r>
          </a:p>
          <a:p>
            <a:endParaRPr lang="en-GB" dirty="0" smtClean="0"/>
          </a:p>
          <a:p>
            <a:r>
              <a:rPr lang="en-GB" dirty="0" smtClean="0"/>
              <a:t>3. _________________________________</a:t>
            </a:r>
          </a:p>
          <a:p>
            <a:pPr marL="342900" indent="-342900">
              <a:buAutoNum type="arabicPeriod"/>
            </a:pPr>
            <a:endParaRPr lang="en-GB" dirty="0" smtClean="0"/>
          </a:p>
          <a:p>
            <a:r>
              <a:rPr lang="en-GB" dirty="0" smtClean="0"/>
              <a:t>___________________________________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___________________________________ </a:t>
            </a:r>
          </a:p>
          <a:p>
            <a:r>
              <a:rPr lang="en-GB" dirty="0" smtClean="0"/>
              <a:t> </a:t>
            </a:r>
          </a:p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4446313" y="566057"/>
            <a:ext cx="4336444" cy="61863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What has stayed the same?</a:t>
            </a:r>
          </a:p>
          <a:p>
            <a:endParaRPr lang="en-GB" dirty="0"/>
          </a:p>
          <a:p>
            <a:endParaRPr lang="en-GB" dirty="0" smtClean="0"/>
          </a:p>
          <a:p>
            <a:pPr marL="342900" indent="-342900">
              <a:buAutoNum type="arabicPeriod"/>
            </a:pPr>
            <a:r>
              <a:rPr lang="en-GB" dirty="0" smtClean="0"/>
              <a:t>________________________________</a:t>
            </a:r>
          </a:p>
          <a:p>
            <a:pPr marL="342900" indent="-342900">
              <a:buAutoNum type="arabicPeriod"/>
            </a:pPr>
            <a:endParaRPr lang="en-GB" dirty="0"/>
          </a:p>
          <a:p>
            <a:r>
              <a:rPr lang="en-GB" dirty="0" smtClean="0"/>
              <a:t>___________________________________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___________________________________</a:t>
            </a:r>
          </a:p>
          <a:p>
            <a:endParaRPr lang="en-GB" dirty="0" smtClean="0"/>
          </a:p>
          <a:p>
            <a:r>
              <a:rPr lang="en-GB" dirty="0" smtClean="0"/>
              <a:t>2. _________________________________</a:t>
            </a:r>
          </a:p>
          <a:p>
            <a:pPr marL="342900" indent="-342900">
              <a:buAutoNum type="arabicPeriod"/>
            </a:pPr>
            <a:endParaRPr lang="en-GB" dirty="0" smtClean="0"/>
          </a:p>
          <a:p>
            <a:r>
              <a:rPr lang="en-GB" dirty="0" smtClean="0"/>
              <a:t>___________________________________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___________________________________</a:t>
            </a:r>
          </a:p>
          <a:p>
            <a:endParaRPr lang="en-GB" dirty="0" smtClean="0"/>
          </a:p>
          <a:p>
            <a:r>
              <a:rPr lang="en-GB" dirty="0" smtClean="0"/>
              <a:t>3. _________________________________</a:t>
            </a:r>
          </a:p>
          <a:p>
            <a:pPr marL="342900" indent="-342900">
              <a:buAutoNum type="arabicPeriod"/>
            </a:pPr>
            <a:endParaRPr lang="en-GB" dirty="0" smtClean="0"/>
          </a:p>
          <a:p>
            <a:r>
              <a:rPr lang="en-GB" dirty="0" smtClean="0"/>
              <a:t>___________________________________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___________________________________ </a:t>
            </a:r>
          </a:p>
          <a:p>
            <a:r>
              <a:rPr lang="en-GB" dirty="0" smtClean="0"/>
              <a:t> </a:t>
            </a:r>
          </a:p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4446313" y="566057"/>
            <a:ext cx="4131630" cy="60234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8782757" y="566057"/>
            <a:ext cx="3353803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Which streets do you recognise?</a:t>
            </a:r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___________________________</a:t>
            </a:r>
          </a:p>
          <a:p>
            <a:endParaRPr lang="en-GB" dirty="0"/>
          </a:p>
          <a:p>
            <a:r>
              <a:rPr lang="en-GB" dirty="0" smtClean="0"/>
              <a:t>___________________________</a:t>
            </a:r>
          </a:p>
          <a:p>
            <a:endParaRPr lang="en-GB" dirty="0"/>
          </a:p>
          <a:p>
            <a:r>
              <a:rPr lang="en-GB" dirty="0" smtClean="0"/>
              <a:t>___________________________</a:t>
            </a:r>
          </a:p>
          <a:p>
            <a:endParaRPr lang="en-GB" dirty="0"/>
          </a:p>
          <a:p>
            <a:r>
              <a:rPr lang="en-GB" dirty="0" smtClean="0"/>
              <a:t>___________________________</a:t>
            </a:r>
          </a:p>
          <a:p>
            <a:endParaRPr lang="en-GB" dirty="0"/>
          </a:p>
          <a:p>
            <a:r>
              <a:rPr lang="en-GB" dirty="0" smtClean="0"/>
              <a:t>___________________________</a:t>
            </a:r>
          </a:p>
          <a:p>
            <a:endParaRPr lang="en-GB" dirty="0"/>
          </a:p>
          <a:p>
            <a:r>
              <a:rPr lang="en-GB" dirty="0" smtClean="0"/>
              <a:t>___________________________</a:t>
            </a:r>
          </a:p>
          <a:p>
            <a:endParaRPr lang="en-GB" dirty="0"/>
          </a:p>
          <a:p>
            <a:r>
              <a:rPr lang="en-GB" dirty="0" smtClean="0"/>
              <a:t>___________________________</a:t>
            </a:r>
          </a:p>
          <a:p>
            <a:endParaRPr lang="en-GB" dirty="0"/>
          </a:p>
          <a:p>
            <a:r>
              <a:rPr lang="en-GB" dirty="0" smtClean="0"/>
              <a:t>___________________________</a:t>
            </a:r>
          </a:p>
          <a:p>
            <a:endParaRPr lang="en-GB" dirty="0"/>
          </a:p>
          <a:p>
            <a:r>
              <a:rPr lang="en-GB" dirty="0" smtClean="0"/>
              <a:t>___________________________ 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8782757" y="566057"/>
            <a:ext cx="3281668" cy="60234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750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</Words>
  <Application>Microsoft Office PowerPoint</Application>
  <PresentationFormat>Widescreen</PresentationFormat>
  <Paragraphs>60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 Burnett</dc:creator>
  <cp:lastModifiedBy>Eli Burnett</cp:lastModifiedBy>
  <cp:revision>1</cp:revision>
  <dcterms:created xsi:type="dcterms:W3CDTF">2020-05-05T14:01:38Z</dcterms:created>
  <dcterms:modified xsi:type="dcterms:W3CDTF">2020-05-05T14:02:00Z</dcterms:modified>
</cp:coreProperties>
</file>