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60" r:id="rId6"/>
    <p:sldId id="276" r:id="rId7"/>
    <p:sldId id="262" r:id="rId8"/>
    <p:sldId id="277" r:id="rId9"/>
    <p:sldId id="263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18,631 – 30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16 x100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20.90 + 0.32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862 x  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20% of 500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¾ of 1600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38,605 – 1024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77.63 -  18.52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10/15  – 8/15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61 x 23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 5893 ÷ 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11 x ( 71 – 19 )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1/6 ÷ 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755 x 9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25 % of 300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5 ¾ x 47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3627 ÷  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61. 86 – 8. 23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10/10  + 8/10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 2729 x 45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Monday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3237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19 = 3,218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26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 =260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28.00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0.77 = 28.77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809 x 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=7,281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90%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500 =450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4/4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2600 =2600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56035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55088 = 947</a:t>
            </a:r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5.11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1.72 =3.39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9.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6/12 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2/12 = 4/12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10.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77x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29 = 2,233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3191÷ </a:t>
            </a:r>
            <a:r>
              <a:rPr lang="en-GB" sz="3200" dirty="0" smtClean="0">
                <a:solidFill>
                  <a:srgbClr val="FF0000"/>
                </a:solidFill>
              </a:rPr>
              <a:t>2 = 1595 r 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10 x ( 75 -13</a:t>
            </a:r>
            <a:r>
              <a:rPr lang="en-GB" sz="3200" dirty="0" smtClean="0">
                <a:solidFill>
                  <a:srgbClr val="FF0000"/>
                </a:solidFill>
              </a:rPr>
              <a:t>) = 620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2/9 ÷ </a:t>
            </a:r>
            <a:r>
              <a:rPr lang="en-GB" sz="3200" dirty="0">
                <a:solidFill>
                  <a:srgbClr val="FF0000"/>
                </a:solidFill>
              </a:rPr>
              <a:t>2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=1/9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797x </a:t>
            </a:r>
            <a:r>
              <a:rPr lang="en-GB" sz="3200" dirty="0" smtClean="0">
                <a:solidFill>
                  <a:srgbClr val="FF0000"/>
                </a:solidFill>
              </a:rPr>
              <a:t>7 = 5,579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44 % of </a:t>
            </a:r>
            <a:r>
              <a:rPr lang="en-GB" sz="3200" dirty="0" smtClean="0">
                <a:solidFill>
                  <a:srgbClr val="FF0000"/>
                </a:solidFill>
              </a:rPr>
              <a:t>200 = 88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7 </a:t>
            </a:r>
            <a:r>
              <a:rPr lang="en-GB" sz="1400" dirty="0" smtClean="0">
                <a:solidFill>
                  <a:srgbClr val="FF0000"/>
                </a:solidFill>
              </a:rPr>
              <a:t>2   </a:t>
            </a:r>
            <a:r>
              <a:rPr lang="en-GB" sz="1400" dirty="0" smtClean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49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7</a:t>
            </a:r>
            <a:r>
              <a:rPr lang="en-GB" sz="1200" dirty="0" smtClean="0">
                <a:solidFill>
                  <a:srgbClr val="FF0000"/>
                </a:solidFill>
              </a:rPr>
              <a:t>3   </a:t>
            </a:r>
            <a:r>
              <a:rPr lang="en-GB" sz="1200" dirty="0" smtClean="0">
                <a:solidFill>
                  <a:srgbClr val="FF0000"/>
                </a:solidFill>
              </a:rPr>
              <a:t>=  </a:t>
            </a:r>
            <a:r>
              <a:rPr lang="en-GB" sz="3600" dirty="0" smtClean="0">
                <a:solidFill>
                  <a:srgbClr val="FF0000"/>
                </a:solidFill>
              </a:rPr>
              <a:t>343</a:t>
            </a:r>
            <a:endParaRPr lang="en-GB" sz="36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27. 85 –</a:t>
            </a:r>
            <a:r>
              <a:rPr lang="en-GB" sz="3200" dirty="0" smtClean="0">
                <a:solidFill>
                  <a:srgbClr val="FF0000"/>
                </a:solidFill>
              </a:rPr>
              <a:t>2.79 = 25.06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8/13   + 3/13 </a:t>
            </a:r>
            <a:r>
              <a:rPr lang="en-GB" sz="3200" dirty="0" smtClean="0">
                <a:solidFill>
                  <a:srgbClr val="FF0000"/>
                </a:solidFill>
              </a:rPr>
              <a:t>= 11/13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4735 x 41 =  </a:t>
            </a:r>
            <a:r>
              <a:rPr lang="en-GB" sz="3200" dirty="0" smtClean="0">
                <a:solidFill>
                  <a:srgbClr val="FF0000"/>
                </a:solidFill>
              </a:rPr>
              <a:t>194,135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8" y="195944"/>
            <a:ext cx="101659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Friday</a:t>
            </a:r>
          </a:p>
          <a:p>
            <a:r>
              <a:rPr lang="en-GB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9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18,631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 =18,601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2.     16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x100+ 1,600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20.90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0.32= 21.22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862 x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7=6,034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20%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500 =100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¾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1600=1,200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38,605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1024=37,581</a:t>
            </a:r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77.63 -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18.52=59.11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10/15 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8/15 = 2/15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61 x 23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 1,403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 5893 ÷ </a:t>
            </a:r>
            <a:r>
              <a:rPr lang="en-GB" sz="3200" dirty="0" smtClean="0">
                <a:solidFill>
                  <a:srgbClr val="FF0000"/>
                </a:solidFill>
              </a:rPr>
              <a:t>3 =1964r1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11 x ( 71 – 19 </a:t>
            </a:r>
            <a:r>
              <a:rPr lang="en-GB" sz="3200" dirty="0" smtClean="0">
                <a:solidFill>
                  <a:srgbClr val="FF0000"/>
                </a:solidFill>
              </a:rPr>
              <a:t>) = 572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1/6 ÷ </a:t>
            </a:r>
            <a:r>
              <a:rPr lang="en-GB" sz="3200" dirty="0" smtClean="0">
                <a:solidFill>
                  <a:srgbClr val="FF0000"/>
                </a:solidFill>
              </a:rPr>
              <a:t>3 = 1/18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755 x </a:t>
            </a:r>
            <a:r>
              <a:rPr lang="en-GB" sz="3200" dirty="0" smtClean="0">
                <a:solidFill>
                  <a:srgbClr val="FF0000"/>
                </a:solidFill>
              </a:rPr>
              <a:t>9 =6,795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25 % of </a:t>
            </a:r>
            <a:r>
              <a:rPr lang="en-GB" sz="3200" dirty="0" smtClean="0">
                <a:solidFill>
                  <a:srgbClr val="FF0000"/>
                </a:solidFill>
              </a:rPr>
              <a:t>300 =75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5 ¾ x </a:t>
            </a:r>
            <a:r>
              <a:rPr lang="en-GB" sz="3200" dirty="0" smtClean="0">
                <a:solidFill>
                  <a:srgbClr val="FF0000"/>
                </a:solidFill>
              </a:rPr>
              <a:t>47=263 </a:t>
            </a:r>
            <a:r>
              <a:rPr lang="en-GB" sz="2000" dirty="0" smtClean="0">
                <a:solidFill>
                  <a:srgbClr val="FF0000"/>
                </a:solidFill>
              </a:rPr>
              <a:t>1/5</a:t>
            </a: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3627 ÷  </a:t>
            </a:r>
            <a:r>
              <a:rPr lang="en-GB" sz="3200" dirty="0" smtClean="0">
                <a:solidFill>
                  <a:srgbClr val="FF0000"/>
                </a:solidFill>
              </a:rPr>
              <a:t>14 =259r1 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61. 86 – 8. </a:t>
            </a:r>
            <a:r>
              <a:rPr lang="en-GB" sz="3200" dirty="0" smtClean="0">
                <a:solidFill>
                  <a:srgbClr val="FF0000"/>
                </a:solidFill>
              </a:rPr>
              <a:t>23 = 53.63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10/10  + 8/10 </a:t>
            </a:r>
            <a:r>
              <a:rPr lang="en-GB" sz="3200" dirty="0" smtClean="0">
                <a:solidFill>
                  <a:srgbClr val="FF0000"/>
                </a:solidFill>
              </a:rPr>
              <a:t>=1 </a:t>
            </a:r>
            <a:r>
              <a:rPr lang="en-GB" sz="1600" dirty="0" smtClean="0">
                <a:solidFill>
                  <a:srgbClr val="FF0000"/>
                </a:solidFill>
              </a:rPr>
              <a:t>8/10</a:t>
            </a:r>
            <a:endParaRPr lang="en-GB" sz="16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 2729 x 45 =  </a:t>
            </a:r>
            <a:r>
              <a:rPr lang="en-GB" sz="3200" dirty="0" smtClean="0">
                <a:solidFill>
                  <a:srgbClr val="FF0000"/>
                </a:solidFill>
              </a:rPr>
              <a:t>122,805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5566" y="195944"/>
            <a:ext cx="8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Monday</a:t>
            </a:r>
          </a:p>
          <a:p>
            <a:r>
              <a:rPr lang="en-GB" sz="1000" dirty="0" smtClean="0"/>
              <a:t>Answers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474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217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13352 - 86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28 x 1000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14.00 + 0.04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60% of 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¼ of 1000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52299 - 8811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12.99 – 1.74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8/15 – 5/15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65 x 26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 5098 ÷ 8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16 x ( 78– 24 )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5/5 ÷ 1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595 x </a:t>
            </a:r>
            <a:r>
              <a:rPr lang="en-GB" sz="3200" dirty="0">
                <a:solidFill>
                  <a:srgbClr val="FF0000"/>
                </a:solidFill>
              </a:rPr>
              <a:t>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34 % of 700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2   2/5  x 20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3190 ÷  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18.33 – 16.52 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10/15   + 1/10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 2769 x 24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782" y="195944"/>
            <a:ext cx="1115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Tuesday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4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217" y="195944"/>
            <a:ext cx="4689565" cy="6340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13352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86=13,266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28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1000 =28,000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14.00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0.04 =14.04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 4,185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60%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600 =360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¼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1000 =250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52,299 – 8,811= 43,488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12.99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1.74 =11.25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8/15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5/15 = 3/15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65 x 26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 1,690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 5098 ÷ </a:t>
            </a:r>
            <a:r>
              <a:rPr lang="en-GB" sz="3200" dirty="0" smtClean="0">
                <a:solidFill>
                  <a:srgbClr val="FF0000"/>
                </a:solidFill>
              </a:rPr>
              <a:t>8 = 637 r 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16 x ( 78– 24 </a:t>
            </a:r>
            <a:r>
              <a:rPr lang="en-GB" sz="3200" dirty="0" smtClean="0">
                <a:solidFill>
                  <a:srgbClr val="FF0000"/>
                </a:solidFill>
              </a:rPr>
              <a:t>) = 864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5/5 ÷ 1 </a:t>
            </a:r>
            <a:r>
              <a:rPr lang="en-GB" sz="3200" dirty="0" smtClean="0">
                <a:solidFill>
                  <a:srgbClr val="FF0000"/>
                </a:solidFill>
              </a:rPr>
              <a:t> = 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595 x </a:t>
            </a:r>
            <a:r>
              <a:rPr lang="en-GB" sz="3200" dirty="0" smtClean="0">
                <a:solidFill>
                  <a:srgbClr val="FF0000"/>
                </a:solidFill>
              </a:rPr>
              <a:t>8  = 4,760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34 % of </a:t>
            </a:r>
            <a:r>
              <a:rPr lang="en-GB" sz="3200" dirty="0" smtClean="0">
                <a:solidFill>
                  <a:srgbClr val="FF0000"/>
                </a:solidFill>
              </a:rPr>
              <a:t>700 = 238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2   2/5  x </a:t>
            </a:r>
            <a:r>
              <a:rPr lang="en-GB" sz="3200" dirty="0" smtClean="0">
                <a:solidFill>
                  <a:srgbClr val="FF0000"/>
                </a:solidFill>
              </a:rPr>
              <a:t>20 = 48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3190 ÷  </a:t>
            </a:r>
            <a:r>
              <a:rPr lang="en-GB" sz="3200" dirty="0" smtClean="0">
                <a:solidFill>
                  <a:srgbClr val="FF0000"/>
                </a:solidFill>
              </a:rPr>
              <a:t>16 = 199 r6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18.33 -16.52 = 1.81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10/15   + 1/10 </a:t>
            </a:r>
            <a:r>
              <a:rPr lang="en-GB" sz="3200" dirty="0" smtClean="0">
                <a:solidFill>
                  <a:srgbClr val="FF0000"/>
                </a:solidFill>
              </a:rPr>
              <a:t>=  23/30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 2769 x 24 =  </a:t>
            </a:r>
            <a:r>
              <a:rPr lang="en-GB" sz="3200" dirty="0" smtClean="0">
                <a:solidFill>
                  <a:srgbClr val="FF0000"/>
                </a:solidFill>
              </a:rPr>
              <a:t>66,456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782" y="195944"/>
            <a:ext cx="1115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Tuesday</a:t>
            </a:r>
          </a:p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1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11343 - 40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21 x 100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15.30 + 0.10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10% of 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¼ of 1000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40528 -5731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15.45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15.05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7/17  – 3/17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62 x 29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2374 ÷ </a:t>
            </a:r>
            <a:r>
              <a:rPr lang="en-GB" sz="3200" dirty="0">
                <a:solidFill>
                  <a:srgbClr val="FF0000"/>
                </a:solidFill>
              </a:rPr>
              <a:t>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17 x ( 40 -21)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4/5 ÷ 6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737 x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29 % of 500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3   3/4  x 27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5039 ÷  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74. 13 – 3.35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10/12   + 2/12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3132 x 33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6924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Wednesday</a:t>
            </a: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11343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40 = 11,303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21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 =12,00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15.30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0.10 =15.40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 5,310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10%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600 = 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¼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1000 = 250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40528 -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5731 =34,797</a:t>
            </a:r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15.45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15.05 = 0.4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7/17 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3/17 = 4/17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62 x 29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= 1,798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2374 ÷ </a:t>
            </a:r>
            <a:r>
              <a:rPr lang="en-GB" sz="3200" dirty="0" smtClean="0">
                <a:solidFill>
                  <a:srgbClr val="FF0000"/>
                </a:solidFill>
              </a:rPr>
              <a:t>4 =593 r 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17 x ( 40 -21</a:t>
            </a:r>
            <a:r>
              <a:rPr lang="en-GB" sz="3200" dirty="0" smtClean="0">
                <a:solidFill>
                  <a:srgbClr val="FF0000"/>
                </a:solidFill>
              </a:rPr>
              <a:t>) = 323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4/5 ÷ </a:t>
            </a:r>
            <a:r>
              <a:rPr lang="en-GB" sz="3200" dirty="0" smtClean="0">
                <a:solidFill>
                  <a:srgbClr val="FF0000"/>
                </a:solidFill>
              </a:rPr>
              <a:t>6 =2/15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737 x </a:t>
            </a:r>
            <a:r>
              <a:rPr lang="en-GB" sz="3200" dirty="0" smtClean="0">
                <a:solidFill>
                  <a:srgbClr val="FF0000"/>
                </a:solidFill>
              </a:rPr>
              <a:t>7 =5,159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29 % of </a:t>
            </a:r>
            <a:r>
              <a:rPr lang="en-GB" sz="3200" dirty="0" smtClean="0">
                <a:solidFill>
                  <a:srgbClr val="FF0000"/>
                </a:solidFill>
              </a:rPr>
              <a:t>500 = 145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3   3/4  x </a:t>
            </a:r>
            <a:r>
              <a:rPr lang="en-GB" sz="3200" dirty="0" smtClean="0">
                <a:solidFill>
                  <a:srgbClr val="FF0000"/>
                </a:solidFill>
              </a:rPr>
              <a:t>27 = 101 </a:t>
            </a:r>
            <a:r>
              <a:rPr lang="en-GB" dirty="0" smtClean="0">
                <a:solidFill>
                  <a:srgbClr val="FF0000"/>
                </a:solidFill>
              </a:rPr>
              <a:t>1/4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5039 ÷  </a:t>
            </a:r>
            <a:r>
              <a:rPr lang="en-GB" sz="3200" dirty="0" smtClean="0">
                <a:solidFill>
                  <a:srgbClr val="FF0000"/>
                </a:solidFill>
              </a:rPr>
              <a:t>12 =419 r11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74. 13 – </a:t>
            </a:r>
            <a:r>
              <a:rPr lang="en-GB" sz="3200" dirty="0" smtClean="0">
                <a:solidFill>
                  <a:srgbClr val="FF0000"/>
                </a:solidFill>
              </a:rPr>
              <a:t>3.35 =70.78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10/12   + 2/12 </a:t>
            </a:r>
            <a:r>
              <a:rPr lang="en-GB" sz="3200" dirty="0" smtClean="0">
                <a:solidFill>
                  <a:srgbClr val="FF0000"/>
                </a:solidFill>
              </a:rPr>
              <a:t>= 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3132 x 33 =  </a:t>
            </a:r>
            <a:r>
              <a:rPr lang="en-GB" sz="3200" dirty="0" smtClean="0">
                <a:solidFill>
                  <a:srgbClr val="FF0000"/>
                </a:solidFill>
              </a:rPr>
              <a:t>103,356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Wednesday</a:t>
            </a:r>
          </a:p>
          <a:p>
            <a:r>
              <a:rPr lang="en-GB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  <a:endParaRPr lang="en-GB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5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19749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45 =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17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1000 =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18.20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0.80 =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40%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800 =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3/5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2200 =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57,111 – 5,863 =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10.51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10.29 =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6/18 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3/18 =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61 x 49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9413÷ </a:t>
            </a:r>
            <a:r>
              <a:rPr lang="en-GB" sz="3200" dirty="0" smtClean="0">
                <a:solidFill>
                  <a:srgbClr val="FF0000"/>
                </a:solidFill>
              </a:rPr>
              <a:t>5 =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13 x ( 55 -26</a:t>
            </a:r>
            <a:r>
              <a:rPr lang="en-GB" sz="3200" dirty="0" smtClean="0">
                <a:solidFill>
                  <a:srgbClr val="FF0000"/>
                </a:solidFill>
              </a:rPr>
              <a:t>) =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3/9 ÷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= </a:t>
            </a:r>
            <a:endParaRPr lang="en-GB" sz="24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1041x </a:t>
            </a:r>
            <a:r>
              <a:rPr lang="en-GB" sz="3200" dirty="0" smtClean="0">
                <a:solidFill>
                  <a:srgbClr val="FF0000"/>
                </a:solidFill>
              </a:rPr>
              <a:t>4 = 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39 % of </a:t>
            </a:r>
            <a:r>
              <a:rPr lang="en-GB" sz="3200" dirty="0" smtClean="0">
                <a:solidFill>
                  <a:srgbClr val="FF0000"/>
                </a:solidFill>
              </a:rPr>
              <a:t>500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  <a:r>
              <a:rPr lang="en-GB" sz="3200" dirty="0" smtClean="0">
                <a:solidFill>
                  <a:srgbClr val="FF0000"/>
                </a:solidFill>
              </a:rPr>
              <a:t>   1/5  x </a:t>
            </a:r>
            <a:r>
              <a:rPr lang="en-GB" sz="3200" dirty="0" smtClean="0">
                <a:solidFill>
                  <a:srgbClr val="FF0000"/>
                </a:solidFill>
              </a:rPr>
              <a:t>42 =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4835 ÷  </a:t>
            </a:r>
            <a:r>
              <a:rPr lang="en-GB" sz="3200" dirty="0" smtClean="0">
                <a:solidFill>
                  <a:srgbClr val="FF0000"/>
                </a:solidFill>
              </a:rPr>
              <a:t>16 =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39. 01 – </a:t>
            </a:r>
            <a:r>
              <a:rPr lang="en-GB" sz="3200" dirty="0" smtClean="0">
                <a:solidFill>
                  <a:srgbClr val="FF0000"/>
                </a:solidFill>
              </a:rPr>
              <a:t>11.48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7/10   + 7/10 </a:t>
            </a:r>
            <a:r>
              <a:rPr lang="en-GB" sz="3200" dirty="0" smtClean="0">
                <a:solidFill>
                  <a:srgbClr val="FF0000"/>
                </a:solidFill>
              </a:rPr>
              <a:t>= 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4815 x 49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0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19749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– 45 =19,704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17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1000 =17,000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18.20 +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0.80 = 19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=4,504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40%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800 =320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3/5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2200 =1320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57,111 – 5,863 =51,248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10.51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10.29 = 0.22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6/18 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3/18 = 3/18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61 x 49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=2,989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9413÷ </a:t>
            </a:r>
            <a:r>
              <a:rPr lang="en-GB" sz="3200" dirty="0" smtClean="0">
                <a:solidFill>
                  <a:srgbClr val="FF0000"/>
                </a:solidFill>
              </a:rPr>
              <a:t>5 = 1882 r 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13 x ( 55 -26</a:t>
            </a:r>
            <a:r>
              <a:rPr lang="en-GB" sz="3200" dirty="0" smtClean="0">
                <a:solidFill>
                  <a:srgbClr val="FF0000"/>
                </a:solidFill>
              </a:rPr>
              <a:t>) =377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3/9 ÷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= 6  </a:t>
            </a:r>
            <a:r>
              <a:rPr lang="en-GB" sz="2400" dirty="0" smtClean="0">
                <a:solidFill>
                  <a:srgbClr val="FF0000"/>
                </a:solidFill>
              </a:rPr>
              <a:t>1/21</a:t>
            </a:r>
            <a:endParaRPr lang="en-GB" sz="24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1041x </a:t>
            </a:r>
            <a:r>
              <a:rPr lang="en-GB" sz="3200" dirty="0" smtClean="0">
                <a:solidFill>
                  <a:srgbClr val="FF0000"/>
                </a:solidFill>
              </a:rPr>
              <a:t>4 = 4,164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39 % of </a:t>
            </a:r>
            <a:r>
              <a:rPr lang="en-GB" sz="3200" dirty="0" smtClean="0">
                <a:solidFill>
                  <a:srgbClr val="FF0000"/>
                </a:solidFill>
              </a:rPr>
              <a:t>500 =195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  <a:r>
              <a:rPr lang="en-GB" sz="3200" dirty="0" smtClean="0">
                <a:solidFill>
                  <a:srgbClr val="FF0000"/>
                </a:solidFill>
              </a:rPr>
              <a:t>   1/5  x </a:t>
            </a:r>
            <a:r>
              <a:rPr lang="en-GB" sz="3200" dirty="0" smtClean="0">
                <a:solidFill>
                  <a:srgbClr val="FF0000"/>
                </a:solidFill>
              </a:rPr>
              <a:t>42 =302 </a:t>
            </a:r>
            <a:r>
              <a:rPr lang="en-GB" dirty="0" smtClean="0">
                <a:solidFill>
                  <a:srgbClr val="FF0000"/>
                </a:solidFill>
              </a:rPr>
              <a:t>2/5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4835 ÷  </a:t>
            </a:r>
            <a:r>
              <a:rPr lang="en-GB" sz="3200" dirty="0" smtClean="0">
                <a:solidFill>
                  <a:srgbClr val="FF0000"/>
                </a:solidFill>
              </a:rPr>
              <a:t>16 =302 r3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39. 01 – </a:t>
            </a:r>
            <a:r>
              <a:rPr lang="en-GB" sz="3200" dirty="0" smtClean="0">
                <a:solidFill>
                  <a:srgbClr val="FF0000"/>
                </a:solidFill>
              </a:rPr>
              <a:t>11.48 =27.53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7/10   + 7/10 </a:t>
            </a:r>
            <a:r>
              <a:rPr lang="en-GB" sz="3200" dirty="0" smtClean="0">
                <a:solidFill>
                  <a:srgbClr val="FF0000"/>
                </a:solidFill>
              </a:rPr>
              <a:t>= = 1 </a:t>
            </a:r>
            <a:r>
              <a:rPr lang="en-GB" sz="2400" dirty="0" smtClean="0">
                <a:solidFill>
                  <a:srgbClr val="FF0000"/>
                </a:solidFill>
              </a:rPr>
              <a:t>7/10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4815 x 49 =  </a:t>
            </a:r>
            <a:r>
              <a:rPr lang="en-GB" sz="3200" dirty="0" smtClean="0">
                <a:solidFill>
                  <a:srgbClr val="FF0000"/>
                </a:solidFill>
              </a:rPr>
              <a:t>235,935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</a:t>
            </a:r>
          </a:p>
          <a:p>
            <a:r>
              <a:rPr lang="en-GB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     3237 - 19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     26 x 10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3.     28.00 + 0.77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4.     809 x 9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90% of 500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4/4 of 2600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56035 - 55088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5.11 –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1.72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6/12  – 2/12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10.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77x 29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FF0000"/>
                </a:solidFill>
              </a:rPr>
              <a:t>1</a:t>
            </a:r>
            <a:r>
              <a:rPr lang="en-GB" sz="3200" dirty="0" smtClean="0">
                <a:solidFill>
                  <a:srgbClr val="FF0000"/>
                </a:solidFill>
              </a:rPr>
              <a:t>.    3191÷ </a:t>
            </a:r>
            <a:r>
              <a:rPr lang="en-GB" sz="3200" dirty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2.     10 x ( 75 -13)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3.     2/9 ÷ </a:t>
            </a:r>
            <a:r>
              <a:rPr lang="en-GB" sz="3200" dirty="0">
                <a:solidFill>
                  <a:srgbClr val="FF0000"/>
                </a:solidFill>
              </a:rPr>
              <a:t>2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solidFill>
                  <a:srgbClr val="FF0000"/>
                </a:solidFill>
              </a:rPr>
              <a:t>4.     797x </a:t>
            </a:r>
            <a:r>
              <a:rPr lang="en-GB" sz="3200" dirty="0">
                <a:solidFill>
                  <a:srgbClr val="FF0000"/>
                </a:solidFill>
              </a:rPr>
              <a:t>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 smtClean="0">
                <a:solidFill>
                  <a:srgbClr val="FF0000"/>
                </a:solidFill>
              </a:rPr>
              <a:t>    44 % of 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 smtClean="0">
                <a:solidFill>
                  <a:srgbClr val="FF0000"/>
                </a:solidFill>
              </a:rPr>
              <a:t>     7 </a:t>
            </a:r>
            <a:r>
              <a:rPr lang="en-GB" sz="1400" dirty="0" smtClean="0">
                <a:solidFill>
                  <a:srgbClr val="FF0000"/>
                </a:solidFill>
              </a:rPr>
              <a:t>2  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 smtClean="0">
                <a:solidFill>
                  <a:srgbClr val="FF0000"/>
                </a:solidFill>
              </a:rPr>
              <a:t>     7</a:t>
            </a:r>
            <a:r>
              <a:rPr lang="en-GB" sz="1200" dirty="0" smtClean="0">
                <a:solidFill>
                  <a:srgbClr val="FF0000"/>
                </a:solidFill>
              </a:rPr>
              <a:t>3  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27. 85 –2.79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 smtClean="0">
                <a:solidFill>
                  <a:srgbClr val="FF0000"/>
                </a:solidFill>
              </a:rPr>
              <a:t>     8/13   + 3/13 =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  4735 x 41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8002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Friday</a:t>
            </a: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2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6895</TotalTime>
  <Words>1214</Words>
  <Application>Microsoft Office PowerPoint</Application>
  <PresentationFormat>Widescreen</PresentationFormat>
  <Paragraphs>215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Jayne Swindells</cp:lastModifiedBy>
  <cp:revision>50</cp:revision>
  <dcterms:created xsi:type="dcterms:W3CDTF">2020-01-21T08:09:54Z</dcterms:created>
  <dcterms:modified xsi:type="dcterms:W3CDTF">2020-06-26T13:26:58Z</dcterms:modified>
</cp:coreProperties>
</file>