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83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739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33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814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97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22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71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37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948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8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BF206-5237-4437-8CB9-27C24832A360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B381C-E437-4564-80F8-E64195A77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71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614" y="1354587"/>
            <a:ext cx="11290771" cy="57490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97200" y="6814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u="sng" dirty="0"/>
          </a:p>
        </p:txBody>
      </p:sp>
      <p:sp>
        <p:nvSpPr>
          <p:cNvPr id="6" name="Rectangle 5"/>
          <p:cNvSpPr/>
          <p:nvPr/>
        </p:nvSpPr>
        <p:spPr>
          <a:xfrm>
            <a:off x="3441856" y="563207"/>
            <a:ext cx="4800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u="sng" dirty="0" smtClean="0"/>
              <a:t>WALT: use our sense to describe herbs and spices</a:t>
            </a:r>
            <a:endParaRPr lang="en-GB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0358846" y="339634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23.06.2020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98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Burnett</dc:creator>
  <cp:lastModifiedBy>Eli Burnett</cp:lastModifiedBy>
  <cp:revision>3</cp:revision>
  <cp:lastPrinted>2020-06-18T10:16:11Z</cp:lastPrinted>
  <dcterms:created xsi:type="dcterms:W3CDTF">2020-06-18T07:03:37Z</dcterms:created>
  <dcterms:modified xsi:type="dcterms:W3CDTF">2020-06-18T11:30:34Z</dcterms:modified>
</cp:coreProperties>
</file>