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37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85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1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61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29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48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6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18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3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54F06-EEE4-4691-A143-CD6BC8B27E23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6CC05-D618-4BF5-ABA0-E06195116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21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87383"/>
            <a:ext cx="492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WALT: understand different types of seed dispersal</a:t>
            </a:r>
            <a:endParaRPr lang="en-GB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095066"/>
              </p:ext>
            </p:extLst>
          </p:nvPr>
        </p:nvGraphicFramePr>
        <p:xfrm>
          <a:off x="470265" y="875211"/>
          <a:ext cx="11103426" cy="54994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1142">
                  <a:extLst>
                    <a:ext uri="{9D8B030D-6E8A-4147-A177-3AD203B41FA5}">
                      <a16:colId xmlns:a16="http://schemas.microsoft.com/office/drawing/2014/main" val="2343590399"/>
                    </a:ext>
                  </a:extLst>
                </a:gridCol>
                <a:gridCol w="3701142">
                  <a:extLst>
                    <a:ext uri="{9D8B030D-6E8A-4147-A177-3AD203B41FA5}">
                      <a16:colId xmlns:a16="http://schemas.microsoft.com/office/drawing/2014/main" val="202586255"/>
                    </a:ext>
                  </a:extLst>
                </a:gridCol>
                <a:gridCol w="3701142">
                  <a:extLst>
                    <a:ext uri="{9D8B030D-6E8A-4147-A177-3AD203B41FA5}">
                      <a16:colId xmlns:a16="http://schemas.microsoft.com/office/drawing/2014/main" val="3328683211"/>
                    </a:ext>
                  </a:extLst>
                </a:gridCol>
              </a:tblGrid>
              <a:tr h="4281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500237"/>
                  </a:ext>
                </a:extLst>
              </a:tr>
              <a:tr h="30295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992850"/>
                  </a:ext>
                </a:extLst>
              </a:tr>
              <a:tr h="204177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314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69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2020-06-25T14:11:01Z</dcterms:created>
  <dcterms:modified xsi:type="dcterms:W3CDTF">2020-06-25T14:11:23Z</dcterms:modified>
</cp:coreProperties>
</file>