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8" r:id="rId6"/>
    <p:sldId id="260" r:id="rId7"/>
    <p:sldId id="269" r:id="rId8"/>
    <p:sldId id="262" r:id="rId9"/>
    <p:sldId id="270" r:id="rId10"/>
    <p:sldId id="264" r:id="rId11"/>
    <p:sldId id="271" r:id="rId12"/>
    <p:sldId id="266" r:id="rId13"/>
    <p:sldId id="272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0450D48-6B53-B0B2-4FF8-147394931D82}" v="74" dt="2020-04-17T10:10:08.2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15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becca Bird" userId="3b746221-3d00-4f17-9f59-c1eeb667ba68" providerId="ADAL" clId="{8445BE6C-4A3A-49C2-9F6C-E67F2138373C}"/>
    <pc:docChg chg="undo custSel addSld delSld modSld">
      <pc:chgData name="Rebecca Bird" userId="3b746221-3d00-4f17-9f59-c1eeb667ba68" providerId="ADAL" clId="{8445BE6C-4A3A-49C2-9F6C-E67F2138373C}" dt="2020-04-16T15:48:16.860" v="1778" actId="20577"/>
      <pc:docMkLst>
        <pc:docMk/>
      </pc:docMkLst>
      <pc:sldChg chg="modSp">
        <pc:chgData name="Rebecca Bird" userId="3b746221-3d00-4f17-9f59-c1eeb667ba68" providerId="ADAL" clId="{8445BE6C-4A3A-49C2-9F6C-E67F2138373C}" dt="2020-04-16T15:42:18.279" v="1589" actId="20577"/>
        <pc:sldMkLst>
          <pc:docMk/>
          <pc:sldMk cId="4244547846" sldId="256"/>
        </pc:sldMkLst>
        <pc:spChg chg="mod">
          <ac:chgData name="Rebecca Bird" userId="3b746221-3d00-4f17-9f59-c1eeb667ba68" providerId="ADAL" clId="{8445BE6C-4A3A-49C2-9F6C-E67F2138373C}" dt="2020-04-16T15:42:18.279" v="1589" actId="20577"/>
          <ac:spMkLst>
            <pc:docMk/>
            <pc:sldMk cId="4244547846" sldId="256"/>
            <ac:spMk id="7" creationId="{00000000-0000-0000-0000-000000000000}"/>
          </ac:spMkLst>
        </pc:spChg>
      </pc:sldChg>
      <pc:sldChg chg="modSp del">
        <pc:chgData name="Rebecca Bird" userId="3b746221-3d00-4f17-9f59-c1eeb667ba68" providerId="ADAL" clId="{8445BE6C-4A3A-49C2-9F6C-E67F2138373C}" dt="2020-04-16T13:04:26.682" v="710" actId="2696"/>
        <pc:sldMkLst>
          <pc:docMk/>
          <pc:sldMk cId="1519932470" sldId="259"/>
        </pc:sldMkLst>
        <pc:spChg chg="mod">
          <ac:chgData name="Rebecca Bird" userId="3b746221-3d00-4f17-9f59-c1eeb667ba68" providerId="ADAL" clId="{8445BE6C-4A3A-49C2-9F6C-E67F2138373C}" dt="2020-04-16T13:04:06.953" v="701" actId="6549"/>
          <ac:spMkLst>
            <pc:docMk/>
            <pc:sldMk cId="1519932470" sldId="259"/>
            <ac:spMk id="4" creationId="{00000000-0000-0000-0000-000000000000}"/>
          </ac:spMkLst>
        </pc:spChg>
      </pc:sldChg>
      <pc:sldChg chg="modSp">
        <pc:chgData name="Rebecca Bird" userId="3b746221-3d00-4f17-9f59-c1eeb667ba68" providerId="ADAL" clId="{8445BE6C-4A3A-49C2-9F6C-E67F2138373C}" dt="2020-04-16T15:44:14.774" v="1637" actId="20577"/>
        <pc:sldMkLst>
          <pc:docMk/>
          <pc:sldMk cId="1288121444" sldId="260"/>
        </pc:sldMkLst>
        <pc:spChg chg="mod">
          <ac:chgData name="Rebecca Bird" userId="3b746221-3d00-4f17-9f59-c1eeb667ba68" providerId="ADAL" clId="{8445BE6C-4A3A-49C2-9F6C-E67F2138373C}" dt="2020-04-16T12:05:27.151" v="96" actId="20577"/>
          <ac:spMkLst>
            <pc:docMk/>
            <pc:sldMk cId="1288121444" sldId="260"/>
            <ac:spMk id="4" creationId="{00000000-0000-0000-0000-000000000000}"/>
          </ac:spMkLst>
        </pc:spChg>
        <pc:spChg chg="mod">
          <ac:chgData name="Rebecca Bird" userId="3b746221-3d00-4f17-9f59-c1eeb667ba68" providerId="ADAL" clId="{8445BE6C-4A3A-49C2-9F6C-E67F2138373C}" dt="2020-04-16T15:44:14.774" v="1637" actId="20577"/>
          <ac:spMkLst>
            <pc:docMk/>
            <pc:sldMk cId="1288121444" sldId="260"/>
            <ac:spMk id="7" creationId="{00000000-0000-0000-0000-000000000000}"/>
          </ac:spMkLst>
        </pc:spChg>
      </pc:sldChg>
      <pc:sldChg chg="del">
        <pc:chgData name="Rebecca Bird" userId="3b746221-3d00-4f17-9f59-c1eeb667ba68" providerId="ADAL" clId="{8445BE6C-4A3A-49C2-9F6C-E67F2138373C}" dt="2020-04-16T13:08:48.181" v="845" actId="2696"/>
        <pc:sldMkLst>
          <pc:docMk/>
          <pc:sldMk cId="599551804" sldId="261"/>
        </pc:sldMkLst>
      </pc:sldChg>
      <pc:sldChg chg="modSp add del">
        <pc:chgData name="Rebecca Bird" userId="3b746221-3d00-4f17-9f59-c1eeb667ba68" providerId="ADAL" clId="{8445BE6C-4A3A-49C2-9F6C-E67F2138373C}" dt="2020-04-16T15:45:17.745" v="1683" actId="20577"/>
        <pc:sldMkLst>
          <pc:docMk/>
          <pc:sldMk cId="2184576434" sldId="262"/>
        </pc:sldMkLst>
        <pc:spChg chg="mod">
          <ac:chgData name="Rebecca Bird" userId="3b746221-3d00-4f17-9f59-c1eeb667ba68" providerId="ADAL" clId="{8445BE6C-4A3A-49C2-9F6C-E67F2138373C}" dt="2020-04-16T12:15:22.462" v="256" actId="20577"/>
          <ac:spMkLst>
            <pc:docMk/>
            <pc:sldMk cId="2184576434" sldId="262"/>
            <ac:spMk id="4" creationId="{00000000-0000-0000-0000-000000000000}"/>
          </ac:spMkLst>
        </pc:spChg>
        <pc:spChg chg="mod">
          <ac:chgData name="Rebecca Bird" userId="3b746221-3d00-4f17-9f59-c1eeb667ba68" providerId="ADAL" clId="{8445BE6C-4A3A-49C2-9F6C-E67F2138373C}" dt="2020-04-16T15:45:17.745" v="1683" actId="20577"/>
          <ac:spMkLst>
            <pc:docMk/>
            <pc:sldMk cId="2184576434" sldId="262"/>
            <ac:spMk id="7" creationId="{00000000-0000-0000-0000-000000000000}"/>
          </ac:spMkLst>
        </pc:spChg>
      </pc:sldChg>
      <pc:sldChg chg="add del">
        <pc:chgData name="Rebecca Bird" userId="3b746221-3d00-4f17-9f59-c1eeb667ba68" providerId="ADAL" clId="{8445BE6C-4A3A-49C2-9F6C-E67F2138373C}" dt="2020-04-16T13:13:28.691" v="978" actId="2696"/>
        <pc:sldMkLst>
          <pc:docMk/>
          <pc:sldMk cId="3674621243" sldId="263"/>
        </pc:sldMkLst>
      </pc:sldChg>
      <pc:sldChg chg="modSp">
        <pc:chgData name="Rebecca Bird" userId="3b746221-3d00-4f17-9f59-c1eeb667ba68" providerId="ADAL" clId="{8445BE6C-4A3A-49C2-9F6C-E67F2138373C}" dt="2020-04-16T15:46:46.261" v="1719" actId="20577"/>
        <pc:sldMkLst>
          <pc:docMk/>
          <pc:sldMk cId="1302952597" sldId="264"/>
        </pc:sldMkLst>
        <pc:spChg chg="mod">
          <ac:chgData name="Rebecca Bird" userId="3b746221-3d00-4f17-9f59-c1eeb667ba68" providerId="ADAL" clId="{8445BE6C-4A3A-49C2-9F6C-E67F2138373C}" dt="2020-04-16T13:19:07.977" v="1122" actId="20577"/>
          <ac:spMkLst>
            <pc:docMk/>
            <pc:sldMk cId="1302952597" sldId="264"/>
            <ac:spMk id="4" creationId="{00000000-0000-0000-0000-000000000000}"/>
          </ac:spMkLst>
        </pc:spChg>
        <pc:spChg chg="mod">
          <ac:chgData name="Rebecca Bird" userId="3b746221-3d00-4f17-9f59-c1eeb667ba68" providerId="ADAL" clId="{8445BE6C-4A3A-49C2-9F6C-E67F2138373C}" dt="2020-04-16T15:46:46.261" v="1719" actId="20577"/>
          <ac:spMkLst>
            <pc:docMk/>
            <pc:sldMk cId="1302952597" sldId="264"/>
            <ac:spMk id="7" creationId="{00000000-0000-0000-0000-000000000000}"/>
          </ac:spMkLst>
        </pc:spChg>
      </pc:sldChg>
      <pc:sldChg chg="del">
        <pc:chgData name="Rebecca Bird" userId="3b746221-3d00-4f17-9f59-c1eeb667ba68" providerId="ADAL" clId="{8445BE6C-4A3A-49C2-9F6C-E67F2138373C}" dt="2020-04-16T13:18:32.730" v="1109" actId="2696"/>
        <pc:sldMkLst>
          <pc:docMk/>
          <pc:sldMk cId="662117090" sldId="265"/>
        </pc:sldMkLst>
      </pc:sldChg>
      <pc:sldChg chg="modSp">
        <pc:chgData name="Rebecca Bird" userId="3b746221-3d00-4f17-9f59-c1eeb667ba68" providerId="ADAL" clId="{8445BE6C-4A3A-49C2-9F6C-E67F2138373C}" dt="2020-04-16T15:47:57.094" v="1763" actId="6549"/>
        <pc:sldMkLst>
          <pc:docMk/>
          <pc:sldMk cId="2538140979" sldId="266"/>
        </pc:sldMkLst>
        <pc:spChg chg="mod">
          <ac:chgData name="Rebecca Bird" userId="3b746221-3d00-4f17-9f59-c1eeb667ba68" providerId="ADAL" clId="{8445BE6C-4A3A-49C2-9F6C-E67F2138373C}" dt="2020-04-16T12:30:51.223" v="603" actId="20577"/>
          <ac:spMkLst>
            <pc:docMk/>
            <pc:sldMk cId="2538140979" sldId="266"/>
            <ac:spMk id="4" creationId="{00000000-0000-0000-0000-000000000000}"/>
          </ac:spMkLst>
        </pc:spChg>
        <pc:spChg chg="mod">
          <ac:chgData name="Rebecca Bird" userId="3b746221-3d00-4f17-9f59-c1eeb667ba68" providerId="ADAL" clId="{8445BE6C-4A3A-49C2-9F6C-E67F2138373C}" dt="2020-04-16T15:47:57.094" v="1763" actId="6549"/>
          <ac:spMkLst>
            <pc:docMk/>
            <pc:sldMk cId="2538140979" sldId="266"/>
            <ac:spMk id="7" creationId="{00000000-0000-0000-0000-000000000000}"/>
          </ac:spMkLst>
        </pc:spChg>
      </pc:sldChg>
      <pc:sldChg chg="del">
        <pc:chgData name="Rebecca Bird" userId="3b746221-3d00-4f17-9f59-c1eeb667ba68" providerId="ADAL" clId="{8445BE6C-4A3A-49C2-9F6C-E67F2138373C}" dt="2020-04-16T13:23:28.464" v="1243" actId="2696"/>
        <pc:sldMkLst>
          <pc:docMk/>
          <pc:sldMk cId="3076635708" sldId="267"/>
        </pc:sldMkLst>
      </pc:sldChg>
      <pc:sldChg chg="modSp add">
        <pc:chgData name="Rebecca Bird" userId="3b746221-3d00-4f17-9f59-c1eeb667ba68" providerId="ADAL" clId="{8445BE6C-4A3A-49C2-9F6C-E67F2138373C}" dt="2020-04-16T15:43:31.562" v="1626" actId="20577"/>
        <pc:sldMkLst>
          <pc:docMk/>
          <pc:sldMk cId="1088820917" sldId="268"/>
        </pc:sldMkLst>
        <pc:spChg chg="mod">
          <ac:chgData name="Rebecca Bird" userId="3b746221-3d00-4f17-9f59-c1eeb667ba68" providerId="ADAL" clId="{8445BE6C-4A3A-49C2-9F6C-E67F2138373C}" dt="2020-04-16T13:04:22.666" v="709" actId="20577"/>
          <ac:spMkLst>
            <pc:docMk/>
            <pc:sldMk cId="1088820917" sldId="268"/>
            <ac:spMk id="2" creationId="{49A46F4C-5434-413B-84B0-E3F61E479C54}"/>
          </ac:spMkLst>
        </pc:spChg>
        <pc:spChg chg="mod">
          <ac:chgData name="Rebecca Bird" userId="3b746221-3d00-4f17-9f59-c1eeb667ba68" providerId="ADAL" clId="{8445BE6C-4A3A-49C2-9F6C-E67F2138373C}" dt="2020-04-16T13:06:55.292" v="796" actId="20577"/>
          <ac:spMkLst>
            <pc:docMk/>
            <pc:sldMk cId="1088820917" sldId="268"/>
            <ac:spMk id="4" creationId="{00000000-0000-0000-0000-000000000000}"/>
          </ac:spMkLst>
        </pc:spChg>
        <pc:spChg chg="mod">
          <ac:chgData name="Rebecca Bird" userId="3b746221-3d00-4f17-9f59-c1eeb667ba68" providerId="ADAL" clId="{8445BE6C-4A3A-49C2-9F6C-E67F2138373C}" dt="2020-04-16T15:43:31.562" v="1626" actId="20577"/>
          <ac:spMkLst>
            <pc:docMk/>
            <pc:sldMk cId="1088820917" sldId="268"/>
            <ac:spMk id="7" creationId="{00000000-0000-0000-0000-000000000000}"/>
          </ac:spMkLst>
        </pc:spChg>
      </pc:sldChg>
      <pc:sldChg chg="modSp add">
        <pc:chgData name="Rebecca Bird" userId="3b746221-3d00-4f17-9f59-c1eeb667ba68" providerId="ADAL" clId="{8445BE6C-4A3A-49C2-9F6C-E67F2138373C}" dt="2020-04-16T15:44:41.381" v="1668" actId="6549"/>
        <pc:sldMkLst>
          <pc:docMk/>
          <pc:sldMk cId="3590465058" sldId="269"/>
        </pc:sldMkLst>
        <pc:spChg chg="mod">
          <ac:chgData name="Rebecca Bird" userId="3b746221-3d00-4f17-9f59-c1eeb667ba68" providerId="ADAL" clId="{8445BE6C-4A3A-49C2-9F6C-E67F2138373C}" dt="2020-04-16T13:08:43.499" v="844" actId="20577"/>
          <ac:spMkLst>
            <pc:docMk/>
            <pc:sldMk cId="3590465058" sldId="269"/>
            <ac:spMk id="2" creationId="{49A46F4C-5434-413B-84B0-E3F61E479C54}"/>
          </ac:spMkLst>
        </pc:spChg>
        <pc:spChg chg="mod">
          <ac:chgData name="Rebecca Bird" userId="3b746221-3d00-4f17-9f59-c1eeb667ba68" providerId="ADAL" clId="{8445BE6C-4A3A-49C2-9F6C-E67F2138373C}" dt="2020-04-16T13:10:52.487" v="924" actId="20577"/>
          <ac:spMkLst>
            <pc:docMk/>
            <pc:sldMk cId="3590465058" sldId="269"/>
            <ac:spMk id="4" creationId="{00000000-0000-0000-0000-000000000000}"/>
          </ac:spMkLst>
        </pc:spChg>
        <pc:spChg chg="mod">
          <ac:chgData name="Rebecca Bird" userId="3b746221-3d00-4f17-9f59-c1eeb667ba68" providerId="ADAL" clId="{8445BE6C-4A3A-49C2-9F6C-E67F2138373C}" dt="2020-04-16T15:44:41.381" v="1668" actId="6549"/>
          <ac:spMkLst>
            <pc:docMk/>
            <pc:sldMk cId="3590465058" sldId="269"/>
            <ac:spMk id="7" creationId="{00000000-0000-0000-0000-000000000000}"/>
          </ac:spMkLst>
        </pc:spChg>
      </pc:sldChg>
      <pc:sldChg chg="modSp add">
        <pc:chgData name="Rebecca Bird" userId="3b746221-3d00-4f17-9f59-c1eeb667ba68" providerId="ADAL" clId="{8445BE6C-4A3A-49C2-9F6C-E67F2138373C}" dt="2020-04-16T15:45:43.980" v="1702" actId="20577"/>
        <pc:sldMkLst>
          <pc:docMk/>
          <pc:sldMk cId="4079335386" sldId="270"/>
        </pc:sldMkLst>
        <pc:spChg chg="mod">
          <ac:chgData name="Rebecca Bird" userId="3b746221-3d00-4f17-9f59-c1eeb667ba68" providerId="ADAL" clId="{8445BE6C-4A3A-49C2-9F6C-E67F2138373C}" dt="2020-04-16T13:16:28.132" v="1066" actId="20577"/>
          <ac:spMkLst>
            <pc:docMk/>
            <pc:sldMk cId="4079335386" sldId="270"/>
            <ac:spMk id="2" creationId="{49A46F4C-5434-413B-84B0-E3F61E479C54}"/>
          </ac:spMkLst>
        </pc:spChg>
        <pc:spChg chg="mod">
          <ac:chgData name="Rebecca Bird" userId="3b746221-3d00-4f17-9f59-c1eeb667ba68" providerId="ADAL" clId="{8445BE6C-4A3A-49C2-9F6C-E67F2138373C}" dt="2020-04-16T13:16:10.368" v="1057" actId="20577"/>
          <ac:spMkLst>
            <pc:docMk/>
            <pc:sldMk cId="4079335386" sldId="270"/>
            <ac:spMk id="4" creationId="{00000000-0000-0000-0000-000000000000}"/>
          </ac:spMkLst>
        </pc:spChg>
        <pc:spChg chg="mod">
          <ac:chgData name="Rebecca Bird" userId="3b746221-3d00-4f17-9f59-c1eeb667ba68" providerId="ADAL" clId="{8445BE6C-4A3A-49C2-9F6C-E67F2138373C}" dt="2020-04-16T15:45:43.980" v="1702" actId="20577"/>
          <ac:spMkLst>
            <pc:docMk/>
            <pc:sldMk cId="4079335386" sldId="270"/>
            <ac:spMk id="7" creationId="{00000000-0000-0000-0000-000000000000}"/>
          </ac:spMkLst>
        </pc:spChg>
      </pc:sldChg>
      <pc:sldChg chg="modSp add">
        <pc:chgData name="Rebecca Bird" userId="3b746221-3d00-4f17-9f59-c1eeb667ba68" providerId="ADAL" clId="{8445BE6C-4A3A-49C2-9F6C-E67F2138373C}" dt="2020-04-16T15:47:05.542" v="1732" actId="20577"/>
        <pc:sldMkLst>
          <pc:docMk/>
          <pc:sldMk cId="2356557134" sldId="271"/>
        </pc:sldMkLst>
        <pc:spChg chg="mod">
          <ac:chgData name="Rebecca Bird" userId="3b746221-3d00-4f17-9f59-c1eeb667ba68" providerId="ADAL" clId="{8445BE6C-4A3A-49C2-9F6C-E67F2138373C}" dt="2020-04-16T13:18:25.994" v="1108" actId="20577"/>
          <ac:spMkLst>
            <pc:docMk/>
            <pc:sldMk cId="2356557134" sldId="271"/>
            <ac:spMk id="2" creationId="{49A46F4C-5434-413B-84B0-E3F61E479C54}"/>
          </ac:spMkLst>
        </pc:spChg>
        <pc:spChg chg="mod">
          <ac:chgData name="Rebecca Bird" userId="3b746221-3d00-4f17-9f59-c1eeb667ba68" providerId="ADAL" clId="{8445BE6C-4A3A-49C2-9F6C-E67F2138373C}" dt="2020-04-16T13:21:02.334" v="1191" actId="20577"/>
          <ac:spMkLst>
            <pc:docMk/>
            <pc:sldMk cId="2356557134" sldId="271"/>
            <ac:spMk id="4" creationId="{00000000-0000-0000-0000-000000000000}"/>
          </ac:spMkLst>
        </pc:spChg>
        <pc:spChg chg="mod">
          <ac:chgData name="Rebecca Bird" userId="3b746221-3d00-4f17-9f59-c1eeb667ba68" providerId="ADAL" clId="{8445BE6C-4A3A-49C2-9F6C-E67F2138373C}" dt="2020-04-16T15:47:05.542" v="1732" actId="20577"/>
          <ac:spMkLst>
            <pc:docMk/>
            <pc:sldMk cId="2356557134" sldId="271"/>
            <ac:spMk id="7" creationId="{00000000-0000-0000-0000-000000000000}"/>
          </ac:spMkLst>
        </pc:spChg>
      </pc:sldChg>
      <pc:sldChg chg="modSp add">
        <pc:chgData name="Rebecca Bird" userId="3b746221-3d00-4f17-9f59-c1eeb667ba68" providerId="ADAL" clId="{8445BE6C-4A3A-49C2-9F6C-E67F2138373C}" dt="2020-04-16T15:48:16.860" v="1778" actId="20577"/>
        <pc:sldMkLst>
          <pc:docMk/>
          <pc:sldMk cId="2685622058" sldId="272"/>
        </pc:sldMkLst>
        <pc:spChg chg="mod">
          <ac:chgData name="Rebecca Bird" userId="3b746221-3d00-4f17-9f59-c1eeb667ba68" providerId="ADAL" clId="{8445BE6C-4A3A-49C2-9F6C-E67F2138373C}" dt="2020-04-16T13:23:35.992" v="1250" actId="20577"/>
          <ac:spMkLst>
            <pc:docMk/>
            <pc:sldMk cId="2685622058" sldId="272"/>
            <ac:spMk id="2" creationId="{49A46F4C-5434-413B-84B0-E3F61E479C54}"/>
          </ac:spMkLst>
        </pc:spChg>
        <pc:spChg chg="mod">
          <ac:chgData name="Rebecca Bird" userId="3b746221-3d00-4f17-9f59-c1eeb667ba68" providerId="ADAL" clId="{8445BE6C-4A3A-49C2-9F6C-E67F2138373C}" dt="2020-04-16T13:25:47.736" v="1330" actId="20577"/>
          <ac:spMkLst>
            <pc:docMk/>
            <pc:sldMk cId="2685622058" sldId="272"/>
            <ac:spMk id="4" creationId="{00000000-0000-0000-0000-000000000000}"/>
          </ac:spMkLst>
        </pc:spChg>
        <pc:spChg chg="mod">
          <ac:chgData name="Rebecca Bird" userId="3b746221-3d00-4f17-9f59-c1eeb667ba68" providerId="ADAL" clId="{8445BE6C-4A3A-49C2-9F6C-E67F2138373C}" dt="2020-04-16T15:48:16.860" v="1778" actId="20577"/>
          <ac:spMkLst>
            <pc:docMk/>
            <pc:sldMk cId="2685622058" sldId="272"/>
            <ac:spMk id="7" creationId="{00000000-0000-0000-0000-000000000000}"/>
          </ac:spMkLst>
        </pc:spChg>
      </pc:sldChg>
    </pc:docChg>
  </pc:docChgLst>
  <pc:docChgLst>
    <pc:chgData name="Rebecca Bird" userId="S::rbird@march.w-sussex.sch.uk::3b746221-3d00-4f17-9f59-c1eeb667ba68" providerId="AD" clId="Web-{60450D48-6B53-B0B2-4FF8-147394931D82}"/>
    <pc:docChg chg="modSld">
      <pc:chgData name="Rebecca Bird" userId="S::rbird@march.w-sussex.sch.uk::3b746221-3d00-4f17-9f59-c1eeb667ba68" providerId="AD" clId="Web-{60450D48-6B53-B0B2-4FF8-147394931D82}" dt="2020-04-17T10:10:07.708" v="69" actId="20577"/>
      <pc:docMkLst>
        <pc:docMk/>
      </pc:docMkLst>
      <pc:sldChg chg="modSp">
        <pc:chgData name="Rebecca Bird" userId="S::rbird@march.w-sussex.sch.uk::3b746221-3d00-4f17-9f59-c1eeb667ba68" providerId="AD" clId="Web-{60450D48-6B53-B0B2-4FF8-147394931D82}" dt="2020-04-17T10:06:18.036" v="12" actId="20577"/>
        <pc:sldMkLst>
          <pc:docMk/>
          <pc:sldMk cId="1088820917" sldId="268"/>
        </pc:sldMkLst>
        <pc:spChg chg="mod">
          <ac:chgData name="Rebecca Bird" userId="S::rbird@march.w-sussex.sch.uk::3b746221-3d00-4f17-9f59-c1eeb667ba68" providerId="AD" clId="Web-{60450D48-6B53-B0B2-4FF8-147394931D82}" dt="2020-04-17T10:06:18.036" v="12" actId="20577"/>
          <ac:spMkLst>
            <pc:docMk/>
            <pc:sldMk cId="1088820917" sldId="268"/>
            <ac:spMk id="7" creationId="{00000000-0000-0000-0000-000000000000}"/>
          </ac:spMkLst>
        </pc:spChg>
      </pc:sldChg>
      <pc:sldChg chg="modSp">
        <pc:chgData name="Rebecca Bird" userId="S::rbird@march.w-sussex.sch.uk::3b746221-3d00-4f17-9f59-c1eeb667ba68" providerId="AD" clId="Web-{60450D48-6B53-B0B2-4FF8-147394931D82}" dt="2020-04-17T10:06:55.833" v="27" actId="20577"/>
        <pc:sldMkLst>
          <pc:docMk/>
          <pc:sldMk cId="3590465058" sldId="269"/>
        </pc:sldMkLst>
        <pc:spChg chg="mod">
          <ac:chgData name="Rebecca Bird" userId="S::rbird@march.w-sussex.sch.uk::3b746221-3d00-4f17-9f59-c1eeb667ba68" providerId="AD" clId="Web-{60450D48-6B53-B0B2-4FF8-147394931D82}" dt="2020-04-17T10:06:55.833" v="27" actId="20577"/>
          <ac:spMkLst>
            <pc:docMk/>
            <pc:sldMk cId="3590465058" sldId="269"/>
            <ac:spMk id="7" creationId="{00000000-0000-0000-0000-000000000000}"/>
          </ac:spMkLst>
        </pc:spChg>
      </pc:sldChg>
      <pc:sldChg chg="modSp">
        <pc:chgData name="Rebecca Bird" userId="S::rbird@march.w-sussex.sch.uk::3b746221-3d00-4f17-9f59-c1eeb667ba68" providerId="AD" clId="Web-{60450D48-6B53-B0B2-4FF8-147394931D82}" dt="2020-04-17T10:07:36.270" v="42" actId="20577"/>
        <pc:sldMkLst>
          <pc:docMk/>
          <pc:sldMk cId="4079335386" sldId="270"/>
        </pc:sldMkLst>
        <pc:spChg chg="mod">
          <ac:chgData name="Rebecca Bird" userId="S::rbird@march.w-sussex.sch.uk::3b746221-3d00-4f17-9f59-c1eeb667ba68" providerId="AD" clId="Web-{60450D48-6B53-B0B2-4FF8-147394931D82}" dt="2020-04-17T10:07:36.270" v="42" actId="20577"/>
          <ac:spMkLst>
            <pc:docMk/>
            <pc:sldMk cId="4079335386" sldId="270"/>
            <ac:spMk id="7" creationId="{00000000-0000-0000-0000-000000000000}"/>
          </ac:spMkLst>
        </pc:spChg>
      </pc:sldChg>
      <pc:sldChg chg="modSp">
        <pc:chgData name="Rebecca Bird" userId="S::rbird@march.w-sussex.sch.uk::3b746221-3d00-4f17-9f59-c1eeb667ba68" providerId="AD" clId="Web-{60450D48-6B53-B0B2-4FF8-147394931D82}" dt="2020-04-17T10:08:05.786" v="52" actId="20577"/>
        <pc:sldMkLst>
          <pc:docMk/>
          <pc:sldMk cId="2356557134" sldId="271"/>
        </pc:sldMkLst>
        <pc:spChg chg="mod">
          <ac:chgData name="Rebecca Bird" userId="S::rbird@march.w-sussex.sch.uk::3b746221-3d00-4f17-9f59-c1eeb667ba68" providerId="AD" clId="Web-{60450D48-6B53-B0B2-4FF8-147394931D82}" dt="2020-04-17T10:08:05.786" v="52" actId="20577"/>
          <ac:spMkLst>
            <pc:docMk/>
            <pc:sldMk cId="2356557134" sldId="271"/>
            <ac:spMk id="7" creationId="{00000000-0000-0000-0000-000000000000}"/>
          </ac:spMkLst>
        </pc:spChg>
      </pc:sldChg>
      <pc:sldChg chg="modSp">
        <pc:chgData name="Rebecca Bird" userId="S::rbird@march.w-sussex.sch.uk::3b746221-3d00-4f17-9f59-c1eeb667ba68" providerId="AD" clId="Web-{60450D48-6B53-B0B2-4FF8-147394931D82}" dt="2020-04-17T10:10:02.739" v="67" actId="20577"/>
        <pc:sldMkLst>
          <pc:docMk/>
          <pc:sldMk cId="2685622058" sldId="272"/>
        </pc:sldMkLst>
        <pc:spChg chg="mod">
          <ac:chgData name="Rebecca Bird" userId="S::rbird@march.w-sussex.sch.uk::3b746221-3d00-4f17-9f59-c1eeb667ba68" providerId="AD" clId="Web-{60450D48-6B53-B0B2-4FF8-147394931D82}" dt="2020-04-17T10:10:02.739" v="67" actId="20577"/>
          <ac:spMkLst>
            <pc:docMk/>
            <pc:sldMk cId="2685622058" sldId="272"/>
            <ac:spMk id="7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9034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7691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058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1417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9095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1835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7411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1775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6974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4777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FE591-6715-4EFE-AB9D-3C2819371BEA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8398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9FE591-6715-4EFE-AB9D-3C2819371BEA}" type="datetimeFigureOut">
              <a:rPr lang="en-GB" smtClean="0"/>
              <a:t>05/06/2020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F87FB8-024B-4C69-AE33-8EFECE3319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1337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3513" y="228123"/>
            <a:ext cx="4689565" cy="64017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.    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12,743 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– 77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2.    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14 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x 1000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3.    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27.00 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+ 0.39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4.    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932 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x 9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60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% of 700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3/4 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of 2200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31,901 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– 2290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89.95 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-  7.43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10/18  – 6/18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68 x 32   </a:t>
            </a:r>
            <a:endParaRPr lang="en-GB" sz="2000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21093" y="228123"/>
            <a:ext cx="5277394" cy="64017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FF0000"/>
                </a:solidFill>
              </a:rPr>
              <a:t>1</a:t>
            </a:r>
            <a:r>
              <a:rPr lang="en-GB" sz="3200" dirty="0">
                <a:solidFill>
                  <a:srgbClr val="FF0000"/>
                </a:solidFill>
              </a:rPr>
              <a:t>.     8146 ÷ 8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2.     17 x ( 40 – 29)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3.     1/5 ÷ 7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4.     994 x </a:t>
            </a:r>
            <a:r>
              <a:rPr lang="en-GB" sz="3200" dirty="0" smtClean="0">
                <a:solidFill>
                  <a:srgbClr val="FF0000"/>
                </a:solidFill>
              </a:rPr>
              <a:t>7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rgbClr val="FF0000"/>
                </a:solidFill>
              </a:rPr>
              <a:t>    45 % of 600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rgbClr val="FF0000"/>
                </a:solidFill>
              </a:rPr>
              <a:t>     8 2/4 x 33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rgbClr val="FF0000"/>
                </a:solidFill>
              </a:rPr>
              <a:t>     3488 ÷ </a:t>
            </a:r>
            <a:r>
              <a:rPr lang="en-GB" sz="3200" dirty="0" smtClean="0">
                <a:solidFill>
                  <a:srgbClr val="FF0000"/>
                </a:solidFill>
              </a:rPr>
              <a:t>11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 </a:t>
            </a:r>
            <a:r>
              <a:rPr lang="en-GB" sz="3200" dirty="0" smtClean="0">
                <a:solidFill>
                  <a:srgbClr val="FF0000"/>
                </a:solidFill>
              </a:rPr>
              <a:t>82.19 </a:t>
            </a:r>
            <a:r>
              <a:rPr lang="en-GB" sz="3200" dirty="0">
                <a:solidFill>
                  <a:srgbClr val="FF0000"/>
                </a:solidFill>
              </a:rPr>
              <a:t>– 2.87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 6/8  - 1/4 =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3608 x 27 =  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9A46F4C-5434-413B-84B0-E3F61E479C54}"/>
              </a:ext>
            </a:extLst>
          </p:cNvPr>
          <p:cNvSpPr txBox="1"/>
          <p:nvPr/>
        </p:nvSpPr>
        <p:spPr>
          <a:xfrm>
            <a:off x="5131293" y="363984"/>
            <a:ext cx="14897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latin typeface="Comic Sans MS" panose="030F0702030302020204" pitchFamily="66" charset="0"/>
              </a:rPr>
              <a:t>Monday</a:t>
            </a:r>
            <a:endParaRPr lang="en-GB" sz="2000" dirty="0">
              <a:latin typeface="Comic Sans MS" panose="030F0702030302020204" pitchFamily="66" charset="0"/>
            </a:endParaRPr>
          </a:p>
          <a:p>
            <a:pPr algn="ctr"/>
            <a:r>
              <a:rPr lang="en-GB" sz="2000" dirty="0">
                <a:latin typeface="Comic Sans MS" panose="030F0702030302020204" pitchFamily="66" charset="0"/>
              </a:rPr>
              <a:t>Questions </a:t>
            </a:r>
          </a:p>
        </p:txBody>
      </p:sp>
    </p:spTree>
    <p:extLst>
      <p:ext uri="{BB962C8B-B14F-4D97-AF65-F5344CB8AC3E}">
        <p14:creationId xmlns:p14="http://schemas.microsoft.com/office/powerpoint/2010/main" val="42445478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" y="228123"/>
            <a:ext cx="4983078" cy="64017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.    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4811 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– 65 =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4,746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2.    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12 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x 1000 =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12,000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3.     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3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2.30 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+ 0.11 =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32.41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4.    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774 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x 7 =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418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100% of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2000 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=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2000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3/4 of 2500 = 1,875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23,243 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– 1,172 =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22,071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83.45 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- 13.61 =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69.84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8/17  – 3/17 = 5/17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74 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x 39 =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2,886  </a:t>
            </a:r>
            <a:endParaRPr lang="en-GB" sz="2000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21093" y="228123"/>
            <a:ext cx="5277394" cy="64017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FF0000"/>
                </a:solidFill>
              </a:rPr>
              <a:t>1</a:t>
            </a:r>
            <a:r>
              <a:rPr lang="en-GB" sz="3200" dirty="0">
                <a:solidFill>
                  <a:srgbClr val="FF0000"/>
                </a:solidFill>
              </a:rPr>
              <a:t>.     9136 ÷ </a:t>
            </a:r>
            <a:r>
              <a:rPr lang="en-GB" sz="3200" dirty="0" smtClean="0">
                <a:solidFill>
                  <a:srgbClr val="FF0000"/>
                </a:solidFill>
              </a:rPr>
              <a:t>3 </a:t>
            </a:r>
            <a:r>
              <a:rPr lang="en-GB" sz="3200" dirty="0">
                <a:solidFill>
                  <a:srgbClr val="FF0000"/>
                </a:solidFill>
              </a:rPr>
              <a:t>= </a:t>
            </a:r>
            <a:r>
              <a:rPr lang="en-GB" sz="3200" dirty="0" smtClean="0">
                <a:solidFill>
                  <a:srgbClr val="FF0000"/>
                </a:solidFill>
              </a:rPr>
              <a:t>3045 r1</a:t>
            </a:r>
            <a:endParaRPr lang="en-GB" sz="3200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2.     10 x (77 – </a:t>
            </a:r>
            <a:r>
              <a:rPr lang="en-GB" sz="3200" dirty="0" smtClean="0">
                <a:solidFill>
                  <a:srgbClr val="FF0000"/>
                </a:solidFill>
              </a:rPr>
              <a:t>30</a:t>
            </a:r>
            <a:r>
              <a:rPr lang="en-GB" sz="3200" dirty="0" smtClean="0">
                <a:solidFill>
                  <a:srgbClr val="FF0000"/>
                </a:solidFill>
              </a:rPr>
              <a:t>) </a:t>
            </a:r>
            <a:r>
              <a:rPr lang="en-GB" sz="3200" dirty="0">
                <a:solidFill>
                  <a:srgbClr val="FF0000"/>
                </a:solidFill>
              </a:rPr>
              <a:t>= </a:t>
            </a:r>
            <a:r>
              <a:rPr lang="en-GB" sz="3200" dirty="0" smtClean="0">
                <a:solidFill>
                  <a:srgbClr val="FF0000"/>
                </a:solidFill>
              </a:rPr>
              <a:t>470</a:t>
            </a:r>
            <a:endParaRPr lang="en-GB" sz="3200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3.     3/8 ÷ 4 = 3/32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4.     </a:t>
            </a:r>
            <a:r>
              <a:rPr lang="en-GB" sz="3200" dirty="0" smtClean="0">
                <a:solidFill>
                  <a:srgbClr val="FF0000"/>
                </a:solidFill>
              </a:rPr>
              <a:t>956 </a:t>
            </a:r>
            <a:r>
              <a:rPr lang="en-GB" sz="3200" dirty="0">
                <a:solidFill>
                  <a:srgbClr val="FF0000"/>
                </a:solidFill>
              </a:rPr>
              <a:t>x 8 = </a:t>
            </a:r>
            <a:r>
              <a:rPr lang="en-GB" sz="3200" dirty="0" smtClean="0">
                <a:solidFill>
                  <a:srgbClr val="FF0000"/>
                </a:solidFill>
              </a:rPr>
              <a:t>7,648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rgbClr val="FF0000"/>
                </a:solidFill>
              </a:rPr>
              <a:t>    18 % of 300 = 54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rgbClr val="FF0000"/>
                </a:solidFill>
              </a:rPr>
              <a:t>     7 </a:t>
            </a:r>
            <a:r>
              <a:rPr lang="en-GB" sz="3200" dirty="0" smtClean="0">
                <a:solidFill>
                  <a:srgbClr val="FF0000"/>
                </a:solidFill>
              </a:rPr>
              <a:t>  1/5 </a:t>
            </a:r>
            <a:r>
              <a:rPr lang="en-GB" sz="3200" dirty="0">
                <a:solidFill>
                  <a:srgbClr val="FF0000"/>
                </a:solidFill>
              </a:rPr>
              <a:t>x 14 = </a:t>
            </a:r>
            <a:r>
              <a:rPr lang="en-GB" sz="3200" dirty="0" smtClean="0">
                <a:solidFill>
                  <a:srgbClr val="FF0000"/>
                </a:solidFill>
              </a:rPr>
              <a:t>100    </a:t>
            </a:r>
            <a:r>
              <a:rPr lang="en-GB" sz="3200" dirty="0">
                <a:solidFill>
                  <a:srgbClr val="FF0000"/>
                </a:solidFill>
              </a:rPr>
              <a:t>4/5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rgbClr val="FF0000"/>
                </a:solidFill>
              </a:rPr>
              <a:t>     4373 ÷ 15 = 291 r 8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 </a:t>
            </a:r>
            <a:r>
              <a:rPr lang="en-GB" sz="3200" dirty="0" smtClean="0">
                <a:solidFill>
                  <a:srgbClr val="FF0000"/>
                </a:solidFill>
              </a:rPr>
              <a:t>97.45 </a:t>
            </a:r>
            <a:r>
              <a:rPr lang="en-GB" sz="3200" dirty="0">
                <a:solidFill>
                  <a:srgbClr val="FF0000"/>
                </a:solidFill>
              </a:rPr>
              <a:t>– 15.11 = </a:t>
            </a:r>
            <a:r>
              <a:rPr lang="en-GB" sz="3200" dirty="0" smtClean="0">
                <a:solidFill>
                  <a:srgbClr val="FF0000"/>
                </a:solidFill>
              </a:rPr>
              <a:t>82.34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 5/6  - 5/12 = 5/12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</a:t>
            </a:r>
            <a:r>
              <a:rPr lang="en-GB" sz="3200" dirty="0" smtClean="0">
                <a:solidFill>
                  <a:srgbClr val="FF0000"/>
                </a:solidFill>
              </a:rPr>
              <a:t>2337 </a:t>
            </a:r>
            <a:r>
              <a:rPr lang="en-GB" sz="3200" dirty="0">
                <a:solidFill>
                  <a:srgbClr val="FF0000"/>
                </a:solidFill>
              </a:rPr>
              <a:t>x 38 = </a:t>
            </a:r>
            <a:r>
              <a:rPr lang="en-GB" sz="3200" dirty="0" smtClean="0">
                <a:solidFill>
                  <a:srgbClr val="FF0000"/>
                </a:solidFill>
              </a:rPr>
              <a:t>88,806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9A46F4C-5434-413B-84B0-E3F61E479C54}"/>
              </a:ext>
            </a:extLst>
          </p:cNvPr>
          <p:cNvSpPr txBox="1"/>
          <p:nvPr/>
        </p:nvSpPr>
        <p:spPr>
          <a:xfrm>
            <a:off x="5131293" y="363984"/>
            <a:ext cx="14897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latin typeface="Comic Sans MS" panose="030F0702030302020204" pitchFamily="66" charset="0"/>
              </a:rPr>
              <a:t>Fri </a:t>
            </a:r>
          </a:p>
          <a:p>
            <a:pPr algn="ctr"/>
            <a:endParaRPr lang="en-GB" sz="2000" dirty="0">
              <a:latin typeface="Comic Sans MS" panose="030F0702030302020204" pitchFamily="66" charset="0"/>
            </a:endParaRPr>
          </a:p>
          <a:p>
            <a:pPr algn="ctr"/>
            <a:r>
              <a:rPr lang="en-GB" sz="2000" dirty="0">
                <a:latin typeface="Comic Sans MS" panose="030F0702030302020204" pitchFamily="66" charset="0"/>
              </a:rPr>
              <a:t>Answers </a:t>
            </a:r>
          </a:p>
        </p:txBody>
      </p:sp>
    </p:spTree>
    <p:extLst>
      <p:ext uri="{BB962C8B-B14F-4D97-AF65-F5344CB8AC3E}">
        <p14:creationId xmlns:p14="http://schemas.microsoft.com/office/powerpoint/2010/main" val="2685622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6431" y="228123"/>
            <a:ext cx="4944861" cy="64017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.    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12,743 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– 77 =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12,666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2.    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14 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x 1000 =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14,000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3.    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27.00 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+ 0.39 =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27.39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4.    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932 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x 9 =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8,388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60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% of 700 =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420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3/4 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of 2200 =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1,650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31,901 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– 2290 =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29,611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89.95 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-  7.43 =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82.52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10/18  – 6/18 = 4/18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68 x 32 = 2,176  </a:t>
            </a:r>
            <a:endParaRPr lang="en-GB" sz="2000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21093" y="228123"/>
            <a:ext cx="5277394" cy="64017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FF0000"/>
                </a:solidFill>
              </a:rPr>
              <a:t>1</a:t>
            </a:r>
            <a:r>
              <a:rPr lang="en-GB" sz="3200" dirty="0">
                <a:solidFill>
                  <a:srgbClr val="FF0000"/>
                </a:solidFill>
              </a:rPr>
              <a:t>.     8146 ÷ 8 = 1018 r2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2.     17 x ( 40 – 29) = 187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AutoNum type="arabicPeriod" startAt="3"/>
            </a:pPr>
            <a:r>
              <a:rPr lang="en-GB" sz="3200" dirty="0">
                <a:solidFill>
                  <a:srgbClr val="FF0000"/>
                </a:solidFill>
              </a:rPr>
              <a:t>1/5 ÷ 7 = 1/35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4.     994 x </a:t>
            </a:r>
            <a:r>
              <a:rPr lang="en-GB" sz="3200" dirty="0" smtClean="0">
                <a:solidFill>
                  <a:srgbClr val="FF0000"/>
                </a:solidFill>
              </a:rPr>
              <a:t>7 </a:t>
            </a:r>
            <a:r>
              <a:rPr lang="en-GB" sz="3200" dirty="0">
                <a:solidFill>
                  <a:srgbClr val="FF0000"/>
                </a:solidFill>
              </a:rPr>
              <a:t>= </a:t>
            </a:r>
            <a:r>
              <a:rPr lang="en-GB" sz="3200" dirty="0" smtClean="0">
                <a:solidFill>
                  <a:srgbClr val="FF0000"/>
                </a:solidFill>
              </a:rPr>
              <a:t>6,958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rgbClr val="FF0000"/>
                </a:solidFill>
              </a:rPr>
              <a:t>    45 % of 600 = 270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rgbClr val="FF0000"/>
                </a:solidFill>
              </a:rPr>
              <a:t>     8 2/4 x 33 = 280 ½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rgbClr val="FF0000"/>
                </a:solidFill>
              </a:rPr>
              <a:t>     3488 ÷ </a:t>
            </a:r>
            <a:r>
              <a:rPr lang="en-GB" sz="3200" dirty="0" smtClean="0">
                <a:solidFill>
                  <a:srgbClr val="FF0000"/>
                </a:solidFill>
              </a:rPr>
              <a:t>11 </a:t>
            </a:r>
            <a:r>
              <a:rPr lang="en-GB" sz="3200" dirty="0">
                <a:solidFill>
                  <a:srgbClr val="FF0000"/>
                </a:solidFill>
              </a:rPr>
              <a:t>= </a:t>
            </a:r>
            <a:r>
              <a:rPr lang="en-GB" sz="3200" dirty="0" smtClean="0">
                <a:solidFill>
                  <a:srgbClr val="FF0000"/>
                </a:solidFill>
              </a:rPr>
              <a:t>317r1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 </a:t>
            </a:r>
            <a:r>
              <a:rPr lang="en-GB" sz="3200" dirty="0" smtClean="0">
                <a:solidFill>
                  <a:srgbClr val="FF0000"/>
                </a:solidFill>
              </a:rPr>
              <a:t>82.19 </a:t>
            </a:r>
            <a:r>
              <a:rPr lang="en-GB" sz="3200" dirty="0">
                <a:solidFill>
                  <a:srgbClr val="FF0000"/>
                </a:solidFill>
              </a:rPr>
              <a:t>– 2.87 = </a:t>
            </a:r>
            <a:r>
              <a:rPr lang="en-GB" sz="3200" dirty="0" smtClean="0">
                <a:solidFill>
                  <a:srgbClr val="FF0000"/>
                </a:solidFill>
              </a:rPr>
              <a:t>79.32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 6/8  - 1/4 = ½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3608 x 27 =  97,416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9A46F4C-5434-413B-84B0-E3F61E479C54}"/>
              </a:ext>
            </a:extLst>
          </p:cNvPr>
          <p:cNvSpPr txBox="1"/>
          <p:nvPr/>
        </p:nvSpPr>
        <p:spPr>
          <a:xfrm>
            <a:off x="5131293" y="363984"/>
            <a:ext cx="14897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latin typeface="Comic Sans MS" panose="030F0702030302020204" pitchFamily="66" charset="0"/>
              </a:rPr>
              <a:t>Monday</a:t>
            </a:r>
            <a:endParaRPr lang="en-GB" sz="2000" dirty="0">
              <a:latin typeface="Comic Sans MS" panose="030F0702030302020204" pitchFamily="66" charset="0"/>
            </a:endParaRPr>
          </a:p>
          <a:p>
            <a:pPr algn="ctr"/>
            <a:endParaRPr lang="en-GB" sz="2000" dirty="0">
              <a:latin typeface="Comic Sans MS" panose="030F0702030302020204" pitchFamily="66" charset="0"/>
            </a:endParaRPr>
          </a:p>
          <a:p>
            <a:pPr algn="ctr"/>
            <a:r>
              <a:rPr lang="en-GB" sz="2000" dirty="0">
                <a:latin typeface="Comic Sans MS" panose="030F0702030302020204" pitchFamily="66" charset="0"/>
              </a:rPr>
              <a:t>Answers </a:t>
            </a:r>
          </a:p>
        </p:txBody>
      </p:sp>
    </p:spTree>
    <p:extLst>
      <p:ext uri="{BB962C8B-B14F-4D97-AF65-F5344CB8AC3E}">
        <p14:creationId xmlns:p14="http://schemas.microsoft.com/office/powerpoint/2010/main" val="1088820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3513" y="228123"/>
            <a:ext cx="4689565" cy="64017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.    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10,448 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– 28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2.    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30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x 1000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3.    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19.90 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+ 0.58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4.    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690 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x 8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10% of 400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3/5 of 2000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51,463 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– 1257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97.63 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– 11.26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10/12  – 7/12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53 x 34   </a:t>
            </a:r>
            <a:endParaRPr lang="en-GB" sz="2000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21093" y="228123"/>
            <a:ext cx="5277394" cy="64017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FF0000"/>
                </a:solidFill>
              </a:rPr>
              <a:t>1</a:t>
            </a:r>
            <a:r>
              <a:rPr lang="en-GB" sz="3200" dirty="0">
                <a:solidFill>
                  <a:srgbClr val="FF0000"/>
                </a:solidFill>
              </a:rPr>
              <a:t>.     1165 ÷ 9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2.     19 x (75 – 25)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3.     3/6 ÷ 7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4.     675 x </a:t>
            </a:r>
            <a:r>
              <a:rPr lang="en-GB" sz="3200" dirty="0" smtClean="0">
                <a:solidFill>
                  <a:srgbClr val="FF0000"/>
                </a:solidFill>
              </a:rPr>
              <a:t>5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rgbClr val="FF0000"/>
                </a:solidFill>
              </a:rPr>
              <a:t>    46 % of 800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rgbClr val="FF0000"/>
                </a:solidFill>
              </a:rPr>
              <a:t>     5 1/4 x 42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rgbClr val="FF0000"/>
                </a:solidFill>
              </a:rPr>
              <a:t>     5856 ÷ 13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 </a:t>
            </a:r>
            <a:r>
              <a:rPr lang="en-GB" sz="3200" dirty="0" smtClean="0">
                <a:solidFill>
                  <a:srgbClr val="FF0000"/>
                </a:solidFill>
              </a:rPr>
              <a:t>44.25 </a:t>
            </a:r>
            <a:r>
              <a:rPr lang="en-GB" sz="3200" dirty="0">
                <a:solidFill>
                  <a:srgbClr val="FF0000"/>
                </a:solidFill>
              </a:rPr>
              <a:t>– 9.67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 3/5  - 3/10 =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4579 x 36 =  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9A46F4C-5434-413B-84B0-E3F61E479C54}"/>
              </a:ext>
            </a:extLst>
          </p:cNvPr>
          <p:cNvSpPr txBox="1"/>
          <p:nvPr/>
        </p:nvSpPr>
        <p:spPr>
          <a:xfrm>
            <a:off x="5131293" y="363984"/>
            <a:ext cx="14897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latin typeface="Comic Sans MS" panose="030F0702030302020204" pitchFamily="66" charset="0"/>
              </a:rPr>
              <a:t>Tues </a:t>
            </a:r>
            <a:r>
              <a:rPr lang="en-GB" sz="2000" dirty="0" smtClean="0">
                <a:latin typeface="Comic Sans MS" panose="030F0702030302020204" pitchFamily="66" charset="0"/>
              </a:rPr>
              <a:t>Questions </a:t>
            </a:r>
            <a:endParaRPr lang="en-GB" sz="2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8121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655" y="228123"/>
            <a:ext cx="4885424" cy="64017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.    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10,448 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– 28 =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10,420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2.    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30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x 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1000 =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30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,000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3.    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19.90 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+ 0.58 =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20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.48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4.    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690 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x 8 =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5520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10% of 400 = 40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3/5 of 2000 = 1,200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51,463 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– 1257 =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50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,206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97.63 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– 11.26 =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86.37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10/12  – 7/12 = 3/12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53 x 34 = 1,802  </a:t>
            </a:r>
            <a:endParaRPr lang="en-GB" sz="2000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21093" y="228123"/>
            <a:ext cx="5277394" cy="64017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FF0000"/>
                </a:solidFill>
              </a:rPr>
              <a:t>1</a:t>
            </a:r>
            <a:r>
              <a:rPr lang="en-GB" sz="3200" dirty="0">
                <a:solidFill>
                  <a:srgbClr val="FF0000"/>
                </a:solidFill>
              </a:rPr>
              <a:t>.     1165 ÷ 9 = 129r4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2.     19 x (75 – 25) = 950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3.     3/6 ÷ 7 = 3/42 OR 1/14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4.     675 x </a:t>
            </a:r>
            <a:r>
              <a:rPr lang="en-GB" sz="3200" dirty="0" smtClean="0">
                <a:solidFill>
                  <a:srgbClr val="FF0000"/>
                </a:solidFill>
              </a:rPr>
              <a:t>5 </a:t>
            </a:r>
            <a:r>
              <a:rPr lang="en-GB" sz="3200" dirty="0">
                <a:solidFill>
                  <a:srgbClr val="FF0000"/>
                </a:solidFill>
              </a:rPr>
              <a:t>= </a:t>
            </a:r>
            <a:r>
              <a:rPr lang="en-GB" sz="3200" dirty="0" smtClean="0">
                <a:solidFill>
                  <a:srgbClr val="FF0000"/>
                </a:solidFill>
              </a:rPr>
              <a:t>3375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rgbClr val="FF0000"/>
                </a:solidFill>
              </a:rPr>
              <a:t>    46 % of 800 = 368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rgbClr val="FF0000"/>
                </a:solidFill>
              </a:rPr>
              <a:t>     5 1/4 x 42 = 220 1/5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rgbClr val="FF0000"/>
                </a:solidFill>
              </a:rPr>
              <a:t>     5856 ÷ 13 = 450 r 6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 </a:t>
            </a:r>
            <a:r>
              <a:rPr lang="en-GB" sz="3200" dirty="0" smtClean="0">
                <a:solidFill>
                  <a:srgbClr val="FF0000"/>
                </a:solidFill>
              </a:rPr>
              <a:t>44.25 </a:t>
            </a:r>
            <a:r>
              <a:rPr lang="en-GB" sz="3200" dirty="0">
                <a:solidFill>
                  <a:srgbClr val="FF0000"/>
                </a:solidFill>
              </a:rPr>
              <a:t>– 9.67 = </a:t>
            </a:r>
            <a:r>
              <a:rPr lang="en-GB" sz="3200" dirty="0" smtClean="0">
                <a:solidFill>
                  <a:srgbClr val="FF0000"/>
                </a:solidFill>
              </a:rPr>
              <a:t>34.58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 3/5 – 3/10 = 3/10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4579 x 36 = 164,844 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9A46F4C-5434-413B-84B0-E3F61E479C54}"/>
              </a:ext>
            </a:extLst>
          </p:cNvPr>
          <p:cNvSpPr txBox="1"/>
          <p:nvPr/>
        </p:nvSpPr>
        <p:spPr>
          <a:xfrm>
            <a:off x="5131293" y="363984"/>
            <a:ext cx="14897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latin typeface="Comic Sans MS" panose="030F0702030302020204" pitchFamily="66" charset="0"/>
              </a:rPr>
              <a:t>Tues</a:t>
            </a:r>
            <a:endParaRPr lang="en-GB" sz="2000" dirty="0">
              <a:latin typeface="Comic Sans MS" panose="030F0702030302020204" pitchFamily="66" charset="0"/>
            </a:endParaRPr>
          </a:p>
          <a:p>
            <a:pPr algn="ctr"/>
            <a:endParaRPr lang="en-GB" sz="2000" dirty="0">
              <a:latin typeface="Comic Sans MS" panose="030F0702030302020204" pitchFamily="66" charset="0"/>
            </a:endParaRPr>
          </a:p>
          <a:p>
            <a:pPr algn="ctr"/>
            <a:r>
              <a:rPr lang="en-GB" sz="2000" dirty="0">
                <a:latin typeface="Comic Sans MS" panose="030F0702030302020204" pitchFamily="66" charset="0"/>
              </a:rPr>
              <a:t>Answers </a:t>
            </a:r>
          </a:p>
        </p:txBody>
      </p:sp>
    </p:spTree>
    <p:extLst>
      <p:ext uri="{BB962C8B-B14F-4D97-AF65-F5344CB8AC3E}">
        <p14:creationId xmlns:p14="http://schemas.microsoft.com/office/powerpoint/2010/main" val="3590465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3513" y="228123"/>
            <a:ext cx="4689565" cy="57861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400" dirty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.     8416 – 88 =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2.     21 x 1000 =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3.     30.70 + 0.13 </a:t>
            </a:r>
            <a:r>
              <a:rPr lang="en-GB" sz="2800" dirty="0" smtClean="0">
                <a:solidFill>
                  <a:schemeClr val="accent6">
                    <a:lumMod val="50000"/>
                  </a:schemeClr>
                </a:solidFill>
              </a:rPr>
              <a:t>=</a:t>
            </a:r>
            <a:endParaRPr lang="en-GB" sz="28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4.     829 x 4 =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     90% of 700 = </a:t>
            </a:r>
            <a:endParaRPr lang="en-GB" sz="28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2800" dirty="0" smtClean="0">
                <a:solidFill>
                  <a:schemeClr val="accent6">
                    <a:lumMod val="50000"/>
                  </a:schemeClr>
                </a:solidFill>
              </a:rPr>
              <a:t>     1/4 of 2700 =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2800" dirty="0" smtClean="0">
                <a:solidFill>
                  <a:schemeClr val="accent6">
                    <a:lumMod val="50000"/>
                  </a:schemeClr>
                </a:solidFill>
              </a:rPr>
              <a:t>     </a:t>
            </a:r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50,043 – 5788 =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     43.25 -  4.27 = </a:t>
            </a:r>
            <a:endParaRPr lang="en-GB" sz="28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2800" dirty="0" smtClean="0">
                <a:solidFill>
                  <a:schemeClr val="accent6">
                    <a:lumMod val="50000"/>
                  </a:schemeClr>
                </a:solidFill>
              </a:rPr>
              <a:t>     8/14  – 5/14 =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2800" dirty="0" smtClean="0">
                <a:solidFill>
                  <a:schemeClr val="accent6">
                    <a:lumMod val="50000"/>
                  </a:schemeClr>
                </a:solidFill>
              </a:rPr>
              <a:t>    </a:t>
            </a:r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92 x 43 = </a:t>
            </a:r>
            <a:r>
              <a:rPr lang="en-GB" sz="2800" dirty="0" smtClean="0">
                <a:solidFill>
                  <a:schemeClr val="accent6">
                    <a:lumMod val="50000"/>
                  </a:schemeClr>
                </a:solidFill>
              </a:rPr>
              <a:t>  </a:t>
            </a:r>
            <a:endParaRPr lang="en-GB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69307" y="228123"/>
            <a:ext cx="5277394" cy="57861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FF0000"/>
                </a:solidFill>
              </a:rPr>
              <a:t>1.     3812 ÷ 8 =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FF0000"/>
                </a:solidFill>
              </a:rPr>
              <a:t>2.     14 x (71 – 25) </a:t>
            </a:r>
            <a:r>
              <a:rPr lang="en-GB" sz="2800" dirty="0" smtClean="0">
                <a:solidFill>
                  <a:srgbClr val="FF0000"/>
                </a:solidFill>
              </a:rPr>
              <a:t>=</a:t>
            </a:r>
            <a:endParaRPr lang="en-GB" sz="2800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FF0000"/>
                </a:solidFill>
              </a:rPr>
              <a:t>3.     5/8 ÷ 5 =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FF0000"/>
                </a:solidFill>
              </a:rPr>
              <a:t>4.     954 x 6 </a:t>
            </a:r>
            <a:r>
              <a:rPr lang="en-GB" sz="2800" dirty="0" smtClean="0">
                <a:solidFill>
                  <a:srgbClr val="FF0000"/>
                </a:solidFill>
              </a:rPr>
              <a:t>=</a:t>
            </a:r>
            <a:endParaRPr lang="en-GB" sz="28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2800" dirty="0">
                <a:solidFill>
                  <a:srgbClr val="FF0000"/>
                </a:solidFill>
              </a:rPr>
              <a:t>    31 % of 600 =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2800" dirty="0">
                <a:solidFill>
                  <a:srgbClr val="FF0000"/>
                </a:solidFill>
              </a:rPr>
              <a:t>     1  1/5 x 36 =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2800" dirty="0">
                <a:solidFill>
                  <a:srgbClr val="FF0000"/>
                </a:solidFill>
              </a:rPr>
              <a:t>     4689 ÷ 14 = </a:t>
            </a:r>
            <a:endParaRPr lang="en-GB" sz="2800" dirty="0">
              <a:solidFill>
                <a:srgbClr val="FF0000"/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2800" dirty="0">
                <a:solidFill>
                  <a:srgbClr val="FF0000"/>
                </a:solidFill>
              </a:rPr>
              <a:t>     67.80 – 4.26 =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2800" dirty="0">
                <a:solidFill>
                  <a:srgbClr val="FF0000"/>
                </a:solidFill>
              </a:rPr>
              <a:t>     2/5  + 7/15 =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2800" dirty="0">
                <a:solidFill>
                  <a:srgbClr val="FF0000"/>
                </a:solidFill>
              </a:rPr>
              <a:t>    1885 x 25 = </a:t>
            </a:r>
            <a:endParaRPr lang="en-GB" sz="2800" dirty="0">
              <a:solidFill>
                <a:srgbClr val="FF0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9A46F4C-5434-413B-84B0-E3F61E479C54}"/>
              </a:ext>
            </a:extLst>
          </p:cNvPr>
          <p:cNvSpPr txBox="1"/>
          <p:nvPr/>
        </p:nvSpPr>
        <p:spPr>
          <a:xfrm>
            <a:off x="5131293" y="363984"/>
            <a:ext cx="14897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latin typeface="Comic Sans MS" panose="030F0702030302020204" pitchFamily="66" charset="0"/>
              </a:rPr>
              <a:t>Weds</a:t>
            </a:r>
            <a:endParaRPr lang="en-GB" sz="2000" dirty="0">
              <a:latin typeface="Comic Sans MS" panose="030F0702030302020204" pitchFamily="66" charset="0"/>
            </a:endParaRPr>
          </a:p>
          <a:p>
            <a:pPr algn="ctr"/>
            <a:endParaRPr lang="en-GB" sz="2000" dirty="0">
              <a:latin typeface="Comic Sans MS" panose="030F0702030302020204" pitchFamily="66" charset="0"/>
            </a:endParaRPr>
          </a:p>
          <a:p>
            <a:pPr algn="ctr"/>
            <a:r>
              <a:rPr lang="en-GB" sz="2000" dirty="0">
                <a:latin typeface="Comic Sans MS" panose="030F0702030302020204" pitchFamily="66" charset="0"/>
              </a:rPr>
              <a:t>Questions </a:t>
            </a:r>
          </a:p>
        </p:txBody>
      </p:sp>
    </p:spTree>
    <p:extLst>
      <p:ext uri="{BB962C8B-B14F-4D97-AF65-F5344CB8AC3E}">
        <p14:creationId xmlns:p14="http://schemas.microsoft.com/office/powerpoint/2010/main" val="21845764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533" y="228123"/>
            <a:ext cx="4876546" cy="64017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.    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8416 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– 88 =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8,388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2.    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21 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x 1000 =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21,000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3.    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30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.70 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+ 0.13 =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30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.70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4.    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829 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x 4 =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3316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90% of 700 = 630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1/4 of 2700 = 675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50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,043 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– 5788 =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44,255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43.25 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-  4.27 =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38.98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8/14  – 5/14 = 3/14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92 x 43 = 3,956  </a:t>
            </a:r>
            <a:endParaRPr lang="en-GB" sz="2000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21093" y="228123"/>
            <a:ext cx="5277394" cy="64017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FF0000"/>
                </a:solidFill>
              </a:rPr>
              <a:t>1</a:t>
            </a:r>
            <a:r>
              <a:rPr lang="en-GB" sz="3200" dirty="0">
                <a:solidFill>
                  <a:srgbClr val="FF0000"/>
                </a:solidFill>
              </a:rPr>
              <a:t>.     3812 ÷ 8 = 476r4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2.     14 x (71 – 25) = 644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3.     5/8 ÷ 5 = 1/8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4.     954 x </a:t>
            </a:r>
            <a:r>
              <a:rPr lang="en-GB" sz="3200" dirty="0" smtClean="0">
                <a:solidFill>
                  <a:srgbClr val="FF0000"/>
                </a:solidFill>
              </a:rPr>
              <a:t>6 </a:t>
            </a:r>
            <a:r>
              <a:rPr lang="en-GB" sz="3200" dirty="0">
                <a:solidFill>
                  <a:srgbClr val="FF0000"/>
                </a:solidFill>
              </a:rPr>
              <a:t>= </a:t>
            </a:r>
            <a:r>
              <a:rPr lang="en-GB" sz="3200" dirty="0" smtClean="0">
                <a:solidFill>
                  <a:srgbClr val="FF0000"/>
                </a:solidFill>
              </a:rPr>
              <a:t>5,724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rgbClr val="FF0000"/>
                </a:solidFill>
              </a:rPr>
              <a:t>    31 % of 600 = 186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rgbClr val="FF0000"/>
                </a:solidFill>
              </a:rPr>
              <a:t>     </a:t>
            </a:r>
            <a:r>
              <a:rPr lang="en-GB" sz="3200" dirty="0" smtClean="0">
                <a:solidFill>
                  <a:srgbClr val="FF0000"/>
                </a:solidFill>
              </a:rPr>
              <a:t>1  </a:t>
            </a:r>
            <a:r>
              <a:rPr lang="en-GB" sz="3200" dirty="0">
                <a:solidFill>
                  <a:srgbClr val="FF0000"/>
                </a:solidFill>
              </a:rPr>
              <a:t>1/5 x 36 = </a:t>
            </a:r>
            <a:r>
              <a:rPr lang="en-GB" sz="3200" dirty="0" smtClean="0">
                <a:solidFill>
                  <a:srgbClr val="FF0000"/>
                </a:solidFill>
              </a:rPr>
              <a:t>43  </a:t>
            </a:r>
            <a:r>
              <a:rPr lang="en-GB" sz="3200" dirty="0">
                <a:solidFill>
                  <a:srgbClr val="FF0000"/>
                </a:solidFill>
              </a:rPr>
              <a:t>1/5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rgbClr val="FF0000"/>
                </a:solidFill>
              </a:rPr>
              <a:t>     4689 ÷ 14 = 334 r13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 </a:t>
            </a:r>
            <a:r>
              <a:rPr lang="en-GB" sz="3200" dirty="0" smtClean="0">
                <a:solidFill>
                  <a:srgbClr val="FF0000"/>
                </a:solidFill>
              </a:rPr>
              <a:t>67.80 </a:t>
            </a:r>
            <a:r>
              <a:rPr lang="en-GB" sz="3200" dirty="0">
                <a:solidFill>
                  <a:srgbClr val="FF0000"/>
                </a:solidFill>
              </a:rPr>
              <a:t>– 4.26 = </a:t>
            </a:r>
            <a:r>
              <a:rPr lang="en-GB" sz="3200" dirty="0" smtClean="0">
                <a:solidFill>
                  <a:srgbClr val="FF0000"/>
                </a:solidFill>
              </a:rPr>
              <a:t>63.54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 2/5  + 7/15 = 13/15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1885 x </a:t>
            </a:r>
            <a:r>
              <a:rPr lang="en-GB" sz="3200" dirty="0" smtClean="0">
                <a:solidFill>
                  <a:srgbClr val="FF0000"/>
                </a:solidFill>
              </a:rPr>
              <a:t>25 = 47,125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9A46F4C-5434-413B-84B0-E3F61E479C54}"/>
              </a:ext>
            </a:extLst>
          </p:cNvPr>
          <p:cNvSpPr txBox="1"/>
          <p:nvPr/>
        </p:nvSpPr>
        <p:spPr>
          <a:xfrm>
            <a:off x="5131293" y="363984"/>
            <a:ext cx="14897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latin typeface="Comic Sans MS" panose="030F0702030302020204" pitchFamily="66" charset="0"/>
              </a:rPr>
              <a:t>Weds </a:t>
            </a:r>
          </a:p>
          <a:p>
            <a:pPr algn="ctr"/>
            <a:endParaRPr lang="en-GB" sz="2000" dirty="0">
              <a:latin typeface="Comic Sans MS" panose="030F0702030302020204" pitchFamily="66" charset="0"/>
            </a:endParaRPr>
          </a:p>
          <a:p>
            <a:pPr algn="ctr"/>
            <a:r>
              <a:rPr lang="en-GB" sz="2000" dirty="0">
                <a:latin typeface="Comic Sans MS" panose="030F0702030302020204" pitchFamily="66" charset="0"/>
              </a:rPr>
              <a:t>Answers </a:t>
            </a:r>
          </a:p>
        </p:txBody>
      </p:sp>
    </p:spTree>
    <p:extLst>
      <p:ext uri="{BB962C8B-B14F-4D97-AF65-F5344CB8AC3E}">
        <p14:creationId xmlns:p14="http://schemas.microsoft.com/office/powerpoint/2010/main" val="40793353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3513" y="228123"/>
            <a:ext cx="4689565" cy="57861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en-GB" sz="2800" dirty="0" smtClean="0">
                <a:solidFill>
                  <a:schemeClr val="accent6">
                    <a:lumMod val="50000"/>
                  </a:schemeClr>
                </a:solidFill>
              </a:rPr>
              <a:t>.    </a:t>
            </a:r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9552 – 58 = 9,494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2.     25 x 1000 = 25,000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3.     13.50 + 0.83 = 14.33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4.     568 x 10 = 5680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    20% of 600 = 120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     3/4 of 2000 = 1,500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     32,374 – 5327 = 27,047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     24.47 -  10.15 = 14.32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     6/11  – 4/11 = 2/11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    99 x 49 = 4851 </a:t>
            </a:r>
            <a:endParaRPr lang="en-GB" sz="2800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21093" y="228123"/>
            <a:ext cx="5277394" cy="57861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dirty="0">
                <a:solidFill>
                  <a:srgbClr val="FF0000"/>
                </a:solidFill>
              </a:rPr>
              <a:t>1</a:t>
            </a:r>
            <a:r>
              <a:rPr lang="en-GB" sz="2800" dirty="0">
                <a:solidFill>
                  <a:srgbClr val="FF0000"/>
                </a:solidFill>
              </a:rPr>
              <a:t>.     5889 ÷ 7 = 841r2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FF0000"/>
                </a:solidFill>
              </a:rPr>
              <a:t>2.     18 x ( 40 – 29) = 198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FF0000"/>
                </a:solidFill>
              </a:rPr>
              <a:t>3.     3/5 ÷ 4 = 3/20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FF0000"/>
                </a:solidFill>
              </a:rPr>
              <a:t>4.     745 x 6 = 4470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2800" dirty="0">
                <a:solidFill>
                  <a:srgbClr val="FF0000"/>
                </a:solidFill>
              </a:rPr>
              <a:t>    24 % of 600 = 144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2800" dirty="0">
                <a:solidFill>
                  <a:srgbClr val="FF0000"/>
                </a:solidFill>
              </a:rPr>
              <a:t>     4   1/4 x 10 = 42    1/2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2800" dirty="0">
                <a:solidFill>
                  <a:srgbClr val="FF0000"/>
                </a:solidFill>
              </a:rPr>
              <a:t>     5535 ÷ 10 = 553.5</a:t>
            </a:r>
            <a:endParaRPr lang="en-GB" sz="2800" dirty="0">
              <a:solidFill>
                <a:srgbClr val="FF0000"/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2800" dirty="0">
                <a:solidFill>
                  <a:srgbClr val="FF0000"/>
                </a:solidFill>
              </a:rPr>
              <a:t>     25.80 – 7.98 = 17.82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2800" dirty="0">
                <a:solidFill>
                  <a:srgbClr val="FF0000"/>
                </a:solidFill>
              </a:rPr>
              <a:t>     1/2  + 1/8 = 5/8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2800" dirty="0">
                <a:solidFill>
                  <a:srgbClr val="FF0000"/>
                </a:solidFill>
              </a:rPr>
              <a:t>    1026 x 39 = 40,014</a:t>
            </a:r>
            <a:endParaRPr lang="en-GB" sz="2800" dirty="0">
              <a:solidFill>
                <a:srgbClr val="FF0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9A46F4C-5434-413B-84B0-E3F61E479C54}"/>
              </a:ext>
            </a:extLst>
          </p:cNvPr>
          <p:cNvSpPr txBox="1"/>
          <p:nvPr/>
        </p:nvSpPr>
        <p:spPr>
          <a:xfrm>
            <a:off x="5131293" y="363984"/>
            <a:ext cx="14897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latin typeface="Comic Sans MS" panose="030F0702030302020204" pitchFamily="66" charset="0"/>
              </a:rPr>
              <a:t>Thurs </a:t>
            </a:r>
          </a:p>
          <a:p>
            <a:pPr algn="ctr"/>
            <a:endParaRPr lang="en-GB" sz="2000" dirty="0">
              <a:latin typeface="Comic Sans MS" panose="030F0702030302020204" pitchFamily="66" charset="0"/>
            </a:endParaRPr>
          </a:p>
          <a:p>
            <a:pPr algn="ctr"/>
            <a:r>
              <a:rPr lang="en-GB" sz="2000" dirty="0">
                <a:latin typeface="Comic Sans MS" panose="030F0702030302020204" pitchFamily="66" charset="0"/>
              </a:rPr>
              <a:t>Questions </a:t>
            </a:r>
          </a:p>
        </p:txBody>
      </p:sp>
    </p:spTree>
    <p:extLst>
      <p:ext uri="{BB962C8B-B14F-4D97-AF65-F5344CB8AC3E}">
        <p14:creationId xmlns:p14="http://schemas.microsoft.com/office/powerpoint/2010/main" val="13029525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5411" y="228123"/>
            <a:ext cx="4867668" cy="64017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.    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9552 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– 58 =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9,494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2.     25 x 1000 = 25,000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3.    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13.50 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+ 0.83 =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14.33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4.     568 x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10 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=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5680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20% of 600 = 120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3/4 of 2000 = 1,500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32,374 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– 5327 =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27,047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24.47 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-  10.15 =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14.32</a:t>
            </a:r>
            <a:endParaRPr lang="en-GB" sz="3200" dirty="0">
              <a:solidFill>
                <a:schemeClr val="accent6">
                  <a:lumMod val="50000"/>
                </a:schemeClr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6/11  – 4/11 = 2/11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99 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x 49 = 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4851</a:t>
            </a: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en-GB" sz="2000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21093" y="228123"/>
            <a:ext cx="5277394" cy="64017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FF0000"/>
                </a:solidFill>
              </a:rPr>
              <a:t>1</a:t>
            </a:r>
            <a:r>
              <a:rPr lang="en-GB" sz="3200" dirty="0">
                <a:solidFill>
                  <a:srgbClr val="FF0000"/>
                </a:solidFill>
              </a:rPr>
              <a:t>.     </a:t>
            </a:r>
            <a:r>
              <a:rPr lang="en-GB" sz="3200" dirty="0" smtClean="0">
                <a:solidFill>
                  <a:srgbClr val="FF0000"/>
                </a:solidFill>
              </a:rPr>
              <a:t>5889 </a:t>
            </a:r>
            <a:r>
              <a:rPr lang="en-GB" sz="3200" dirty="0">
                <a:solidFill>
                  <a:srgbClr val="FF0000"/>
                </a:solidFill>
              </a:rPr>
              <a:t>÷ 7 = </a:t>
            </a:r>
            <a:r>
              <a:rPr lang="en-GB" sz="3200" dirty="0" smtClean="0">
                <a:solidFill>
                  <a:srgbClr val="FF0000"/>
                </a:solidFill>
              </a:rPr>
              <a:t>841r2 </a:t>
            </a:r>
            <a:endParaRPr lang="en-GB" sz="3200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2.     18 x ( 40 – 29) = 198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3.     3/5 ÷ 4 = 3/20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4.     745 x </a:t>
            </a:r>
            <a:r>
              <a:rPr lang="en-GB" sz="3200" dirty="0" smtClean="0">
                <a:solidFill>
                  <a:srgbClr val="FF0000"/>
                </a:solidFill>
              </a:rPr>
              <a:t>6 </a:t>
            </a:r>
            <a:r>
              <a:rPr lang="en-GB" sz="3200" dirty="0">
                <a:solidFill>
                  <a:srgbClr val="FF0000"/>
                </a:solidFill>
              </a:rPr>
              <a:t>= </a:t>
            </a:r>
            <a:r>
              <a:rPr lang="en-GB" sz="3200" dirty="0" smtClean="0">
                <a:solidFill>
                  <a:srgbClr val="FF0000"/>
                </a:solidFill>
              </a:rPr>
              <a:t>4470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rgbClr val="FF0000"/>
                </a:solidFill>
              </a:rPr>
              <a:t>    24 % of 600 = 144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rgbClr val="FF0000"/>
                </a:solidFill>
              </a:rPr>
              <a:t>     </a:t>
            </a:r>
            <a:r>
              <a:rPr lang="en-GB" sz="3200" dirty="0" smtClean="0">
                <a:solidFill>
                  <a:srgbClr val="FF0000"/>
                </a:solidFill>
              </a:rPr>
              <a:t>4   </a:t>
            </a:r>
            <a:r>
              <a:rPr lang="en-GB" sz="3200" dirty="0">
                <a:solidFill>
                  <a:srgbClr val="FF0000"/>
                </a:solidFill>
              </a:rPr>
              <a:t>1/4 x 10 = </a:t>
            </a:r>
            <a:r>
              <a:rPr lang="en-GB" sz="3200" dirty="0" smtClean="0">
                <a:solidFill>
                  <a:srgbClr val="FF0000"/>
                </a:solidFill>
              </a:rPr>
              <a:t>42    1/2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rgbClr val="FF0000"/>
                </a:solidFill>
              </a:rPr>
              <a:t>     5535 ÷ </a:t>
            </a:r>
            <a:r>
              <a:rPr lang="en-GB" sz="3200" dirty="0" smtClean="0">
                <a:solidFill>
                  <a:srgbClr val="FF0000"/>
                </a:solidFill>
              </a:rPr>
              <a:t>10 = 553.5</a:t>
            </a:r>
            <a:endParaRPr lang="en-GB" sz="3200" dirty="0">
              <a:solidFill>
                <a:srgbClr val="FF0000"/>
              </a:solidFill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 </a:t>
            </a:r>
            <a:r>
              <a:rPr lang="en-GB" sz="3200" dirty="0" smtClean="0">
                <a:solidFill>
                  <a:srgbClr val="FF0000"/>
                </a:solidFill>
              </a:rPr>
              <a:t>25.80 </a:t>
            </a:r>
            <a:r>
              <a:rPr lang="en-GB" sz="3200" dirty="0">
                <a:solidFill>
                  <a:srgbClr val="FF0000"/>
                </a:solidFill>
              </a:rPr>
              <a:t>– 7.98 = </a:t>
            </a:r>
            <a:r>
              <a:rPr lang="en-GB" sz="3200" dirty="0" smtClean="0">
                <a:solidFill>
                  <a:srgbClr val="FF0000"/>
                </a:solidFill>
              </a:rPr>
              <a:t>17.82 </a:t>
            </a:r>
            <a:endParaRPr lang="en-GB" sz="3200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 1/2  + 1/8 = 5/8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</a:t>
            </a:r>
            <a:r>
              <a:rPr lang="en-GB" sz="3200" dirty="0" smtClean="0">
                <a:solidFill>
                  <a:srgbClr val="FF0000"/>
                </a:solidFill>
              </a:rPr>
              <a:t>1026 </a:t>
            </a:r>
            <a:r>
              <a:rPr lang="en-GB" sz="3200" dirty="0">
                <a:solidFill>
                  <a:srgbClr val="FF0000"/>
                </a:solidFill>
              </a:rPr>
              <a:t>x 39 = </a:t>
            </a:r>
            <a:r>
              <a:rPr lang="en-GB" sz="3200" dirty="0" smtClean="0">
                <a:solidFill>
                  <a:srgbClr val="FF0000"/>
                </a:solidFill>
              </a:rPr>
              <a:t>40,014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9A46F4C-5434-413B-84B0-E3F61E479C54}"/>
              </a:ext>
            </a:extLst>
          </p:cNvPr>
          <p:cNvSpPr txBox="1"/>
          <p:nvPr/>
        </p:nvSpPr>
        <p:spPr>
          <a:xfrm>
            <a:off x="5131293" y="363984"/>
            <a:ext cx="14897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latin typeface="Comic Sans MS" panose="030F0702030302020204" pitchFamily="66" charset="0"/>
              </a:rPr>
              <a:t>Thurs </a:t>
            </a:r>
          </a:p>
          <a:p>
            <a:pPr algn="ctr"/>
            <a:endParaRPr lang="en-GB" sz="2000" dirty="0">
              <a:latin typeface="Comic Sans MS" panose="030F0702030302020204" pitchFamily="66" charset="0"/>
            </a:endParaRPr>
          </a:p>
          <a:p>
            <a:pPr algn="ctr"/>
            <a:r>
              <a:rPr lang="en-GB" sz="2000" dirty="0">
                <a:latin typeface="Comic Sans MS" panose="030F0702030302020204" pitchFamily="66" charset="0"/>
              </a:rPr>
              <a:t>Answers </a:t>
            </a:r>
          </a:p>
        </p:txBody>
      </p:sp>
    </p:spTree>
    <p:extLst>
      <p:ext uri="{BB962C8B-B14F-4D97-AF65-F5344CB8AC3E}">
        <p14:creationId xmlns:p14="http://schemas.microsoft.com/office/powerpoint/2010/main" val="23565571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3513" y="228123"/>
            <a:ext cx="4689565" cy="64017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.     4711 – 65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2.     11 x 1000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3.     22.30 + 0.11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4.     773 x 7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100% of 1000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3/4 of 2500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33,243 – 1,172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73.45 - 13.61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 8/17  – 3/17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   73 x 39   </a:t>
            </a:r>
            <a:endParaRPr lang="en-GB" sz="2000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21093" y="228123"/>
            <a:ext cx="5277394" cy="64017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800" dirty="0">
                <a:solidFill>
                  <a:srgbClr val="FF0000"/>
                </a:solidFill>
              </a:rPr>
              <a:t>1</a:t>
            </a:r>
            <a:r>
              <a:rPr lang="en-GB" sz="3200" dirty="0">
                <a:solidFill>
                  <a:srgbClr val="FF0000"/>
                </a:solidFill>
              </a:rPr>
              <a:t>.     9136 ÷ 2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2.     10 x (77 – 29)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3.     3/8 ÷ 4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3200" dirty="0">
                <a:solidFill>
                  <a:srgbClr val="FF0000"/>
                </a:solidFill>
              </a:rPr>
              <a:t>4.     955 x 8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5"/>
            </a:pPr>
            <a:r>
              <a:rPr lang="en-GB" sz="3200" dirty="0">
                <a:solidFill>
                  <a:srgbClr val="FF0000"/>
                </a:solidFill>
              </a:rPr>
              <a:t>    18 % of 300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6"/>
            </a:pPr>
            <a:r>
              <a:rPr lang="en-GB" sz="3200" dirty="0">
                <a:solidFill>
                  <a:srgbClr val="FF0000"/>
                </a:solidFill>
              </a:rPr>
              <a:t>     7 1/5 x 14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7"/>
            </a:pPr>
            <a:r>
              <a:rPr lang="en-GB" sz="3200" dirty="0">
                <a:solidFill>
                  <a:srgbClr val="FF0000"/>
                </a:solidFill>
              </a:rPr>
              <a:t>     4373 ÷ 15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 96.45 – 15.11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 5/6  - 5/12 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AutoNum type="arabicPeriod" startAt="8"/>
            </a:pPr>
            <a:r>
              <a:rPr lang="en-GB" sz="3200" dirty="0">
                <a:solidFill>
                  <a:srgbClr val="FF0000"/>
                </a:solidFill>
              </a:rPr>
              <a:t>    1337 x 38   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9A46F4C-5434-413B-84B0-E3F61E479C54}"/>
              </a:ext>
            </a:extLst>
          </p:cNvPr>
          <p:cNvSpPr txBox="1"/>
          <p:nvPr/>
        </p:nvSpPr>
        <p:spPr>
          <a:xfrm>
            <a:off x="5131293" y="363984"/>
            <a:ext cx="14897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latin typeface="Comic Sans MS" panose="030F0702030302020204" pitchFamily="66" charset="0"/>
              </a:rPr>
              <a:t>Fri </a:t>
            </a:r>
          </a:p>
          <a:p>
            <a:pPr algn="ctr"/>
            <a:endParaRPr lang="en-GB" sz="2000" dirty="0">
              <a:latin typeface="Comic Sans MS" panose="030F0702030302020204" pitchFamily="66" charset="0"/>
            </a:endParaRPr>
          </a:p>
          <a:p>
            <a:pPr algn="ctr"/>
            <a:r>
              <a:rPr lang="en-GB" sz="2000" dirty="0">
                <a:latin typeface="Comic Sans MS" panose="030F0702030302020204" pitchFamily="66" charset="0"/>
              </a:rPr>
              <a:t>Questions </a:t>
            </a:r>
          </a:p>
        </p:txBody>
      </p:sp>
    </p:spTree>
    <p:extLst>
      <p:ext uri="{BB962C8B-B14F-4D97-AF65-F5344CB8AC3E}">
        <p14:creationId xmlns:p14="http://schemas.microsoft.com/office/powerpoint/2010/main" val="25381409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B1A4E6E687704485ED444B1689DDD8" ma:contentTypeVersion="13" ma:contentTypeDescription="Create a new document." ma:contentTypeScope="" ma:versionID="c0e9b9719c9b34661e326cb46da7cff7">
  <xsd:schema xmlns:xsd="http://www.w3.org/2001/XMLSchema" xmlns:xs="http://www.w3.org/2001/XMLSchema" xmlns:p="http://schemas.microsoft.com/office/2006/metadata/properties" xmlns:ns3="9e5c84cd-ed6c-4541-b72c-da8ebf8e4d9f" xmlns:ns4="ffc46f23-2dd0-4e58-ad10-79a1e30097dc" targetNamespace="http://schemas.microsoft.com/office/2006/metadata/properties" ma:root="true" ma:fieldsID="84fc64d585100510475dbf37f3fad293" ns3:_="" ns4:_="">
    <xsd:import namespace="9e5c84cd-ed6c-4541-b72c-da8ebf8e4d9f"/>
    <xsd:import namespace="ffc46f23-2dd0-4e58-ad10-79a1e30097d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5c84cd-ed6c-4541-b72c-da8ebf8e4d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c46f23-2dd0-4e58-ad10-79a1e30097dc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6A8AB8A-0488-4E25-8C7B-F0A50C862934}">
  <ds:schemaRefs>
    <ds:schemaRef ds:uri="http://schemas.openxmlformats.org/package/2006/metadata/core-properties"/>
    <ds:schemaRef ds:uri="9e5c84cd-ed6c-4541-b72c-da8ebf8e4d9f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ffc46f23-2dd0-4e58-ad10-79a1e30097dc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C37996E3-BC40-4F94-B018-17EC0EC6990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D3E6336-A130-47CC-B879-C38DB4C3DC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e5c84cd-ed6c-4541-b72c-da8ebf8e4d9f"/>
    <ds:schemaRef ds:uri="ffc46f23-2dd0-4e58-ad10-79a1e30097d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365</TotalTime>
  <Words>1077</Words>
  <Application>Microsoft Office PowerPoint</Application>
  <PresentationFormat>Widescreen</PresentationFormat>
  <Paragraphs>227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March Primary School</dc:creator>
  <cp:lastModifiedBy>Jayne Swindells</cp:lastModifiedBy>
  <cp:revision>46</cp:revision>
  <dcterms:created xsi:type="dcterms:W3CDTF">2020-01-21T08:09:54Z</dcterms:created>
  <dcterms:modified xsi:type="dcterms:W3CDTF">2020-06-05T13:42:50Z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0x010100B3B1A4E6E687704485ED444B1689DDD8</vt:lpwstr>
  </property>
</Properties>
</file>