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79" r:id="rId2"/>
    <p:sldId id="301" r:id="rId3"/>
    <p:sldId id="303" r:id="rId4"/>
    <p:sldId id="296" r:id="rId5"/>
    <p:sldId id="304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EA7600"/>
    <a:srgbClr val="1F4E79"/>
    <a:srgbClr val="BDD7EE"/>
    <a:srgbClr val="E6E6E6"/>
    <a:srgbClr val="FFE699"/>
    <a:srgbClr val="F2F2F2"/>
    <a:srgbClr val="FFF2CC"/>
    <a:srgbClr val="9AF67A"/>
    <a:srgbClr val="85F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9665FC-DAE7-4D4B-811B-BAC87EB2982A}" v="34" dt="2020-04-07T16:24:43.2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92" autoAdjust="0"/>
    <p:restoredTop sz="93878" autoAdjust="0"/>
  </p:normalViewPr>
  <p:slideViewPr>
    <p:cSldViewPr snapToGrid="0">
      <p:cViewPr varScale="1">
        <p:scale>
          <a:sx n="64" d="100"/>
          <a:sy n="64" d="100"/>
        </p:scale>
        <p:origin x="91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80" d="100"/>
          <a:sy n="80" d="100"/>
        </p:scale>
        <p:origin x="2256" y="-7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e Kerwin" userId="89cc6116eb6c0dac" providerId="LiveId" clId="{2D9665FC-DAE7-4D4B-811B-BAC87EB2982A}"/>
    <pc:docChg chg="delSld modSld">
      <pc:chgData name="Jennie Kerwin" userId="89cc6116eb6c0dac" providerId="LiveId" clId="{2D9665FC-DAE7-4D4B-811B-BAC87EB2982A}" dt="2020-04-07T16:24:43.244" v="55"/>
      <pc:docMkLst>
        <pc:docMk/>
      </pc:docMkLst>
      <pc:sldChg chg="modSp modAnim">
        <pc:chgData name="Jennie Kerwin" userId="89cc6116eb6c0dac" providerId="LiveId" clId="{2D9665FC-DAE7-4D4B-811B-BAC87EB2982A}" dt="2020-04-07T16:12:28.512" v="51"/>
        <pc:sldMkLst>
          <pc:docMk/>
          <pc:sldMk cId="2047842423" sldId="279"/>
        </pc:sldMkLst>
        <pc:spChg chg="mod">
          <ac:chgData name="Jennie Kerwin" userId="89cc6116eb6c0dac" providerId="LiveId" clId="{2D9665FC-DAE7-4D4B-811B-BAC87EB2982A}" dt="2020-04-07T16:10:16.606" v="5" actId="20577"/>
          <ac:spMkLst>
            <pc:docMk/>
            <pc:sldMk cId="2047842423" sldId="279"/>
            <ac:spMk id="6" creationId="{CD2579CE-2DB8-4F93-8ECD-0E9BF715B235}"/>
          </ac:spMkLst>
        </pc:spChg>
        <pc:spChg chg="mod">
          <ac:chgData name="Jennie Kerwin" userId="89cc6116eb6c0dac" providerId="LiveId" clId="{2D9665FC-DAE7-4D4B-811B-BAC87EB2982A}" dt="2020-04-07T16:10:08.944" v="1" actId="6549"/>
          <ac:spMkLst>
            <pc:docMk/>
            <pc:sldMk cId="2047842423" sldId="279"/>
            <ac:spMk id="12" creationId="{B69677ED-5C54-4353-B94F-C526DD00205C}"/>
          </ac:spMkLst>
        </pc:spChg>
      </pc:sldChg>
      <pc:sldChg chg="del">
        <pc:chgData name="Jennie Kerwin" userId="89cc6116eb6c0dac" providerId="LiveId" clId="{2D9665FC-DAE7-4D4B-811B-BAC87EB2982A}" dt="2020-04-07T16:12:07.256" v="49" actId="2696"/>
        <pc:sldMkLst>
          <pc:docMk/>
          <pc:sldMk cId="3262603198" sldId="280"/>
        </pc:sldMkLst>
      </pc:sldChg>
      <pc:sldChg chg="del">
        <pc:chgData name="Jennie Kerwin" userId="89cc6116eb6c0dac" providerId="LiveId" clId="{2D9665FC-DAE7-4D4B-811B-BAC87EB2982A}" dt="2020-04-07T16:12:00.595" v="37" actId="2696"/>
        <pc:sldMkLst>
          <pc:docMk/>
          <pc:sldMk cId="2814342108" sldId="291"/>
        </pc:sldMkLst>
      </pc:sldChg>
      <pc:sldChg chg="del">
        <pc:chgData name="Jennie Kerwin" userId="89cc6116eb6c0dac" providerId="LiveId" clId="{2D9665FC-DAE7-4D4B-811B-BAC87EB2982A}" dt="2020-04-07T16:12:06.666" v="48" actId="2696"/>
        <pc:sldMkLst>
          <pc:docMk/>
          <pc:sldMk cId="186237963" sldId="293"/>
        </pc:sldMkLst>
      </pc:sldChg>
      <pc:sldChg chg="del">
        <pc:chgData name="Jennie Kerwin" userId="89cc6116eb6c0dac" providerId="LiveId" clId="{2D9665FC-DAE7-4D4B-811B-BAC87EB2982A}" dt="2020-04-07T16:10:05.073" v="0" actId="2696"/>
        <pc:sldMkLst>
          <pc:docMk/>
          <pc:sldMk cId="3487538120" sldId="294"/>
        </pc:sldMkLst>
      </pc:sldChg>
      <pc:sldChg chg="del">
        <pc:chgData name="Jennie Kerwin" userId="89cc6116eb6c0dac" providerId="LiveId" clId="{2D9665FC-DAE7-4D4B-811B-BAC87EB2982A}" dt="2020-04-07T16:12:01.265" v="38" actId="2696"/>
        <pc:sldMkLst>
          <pc:docMk/>
          <pc:sldMk cId="3324776602" sldId="295"/>
        </pc:sldMkLst>
      </pc:sldChg>
      <pc:sldChg chg="modSp modAnim">
        <pc:chgData name="Jennie Kerwin" userId="89cc6116eb6c0dac" providerId="LiveId" clId="{2D9665FC-DAE7-4D4B-811B-BAC87EB2982A}" dt="2020-04-07T16:24:17.972" v="54"/>
        <pc:sldMkLst>
          <pc:docMk/>
          <pc:sldMk cId="708505754" sldId="296"/>
        </pc:sldMkLst>
        <pc:spChg chg="mod">
          <ac:chgData name="Jennie Kerwin" userId="89cc6116eb6c0dac" providerId="LiveId" clId="{2D9665FC-DAE7-4D4B-811B-BAC87EB2982A}" dt="2020-04-07T16:11:32.760" v="19" actId="6549"/>
          <ac:spMkLst>
            <pc:docMk/>
            <pc:sldMk cId="708505754" sldId="296"/>
            <ac:spMk id="12" creationId="{B69677ED-5C54-4353-B94F-C526DD00205C}"/>
          </ac:spMkLst>
        </pc:spChg>
        <pc:spChg chg="mod">
          <ac:chgData name="Jennie Kerwin" userId="89cc6116eb6c0dac" providerId="LiveId" clId="{2D9665FC-DAE7-4D4B-811B-BAC87EB2982A}" dt="2020-04-07T16:11:42.712" v="34" actId="6549"/>
          <ac:spMkLst>
            <pc:docMk/>
            <pc:sldMk cId="708505754" sldId="296"/>
            <ac:spMk id="23" creationId="{CD2579CE-2DB8-4F93-8ECD-0E9BF715B235}"/>
          </ac:spMkLst>
        </pc:spChg>
      </pc:sldChg>
      <pc:sldChg chg="del">
        <pc:chgData name="Jennie Kerwin" userId="89cc6116eb6c0dac" providerId="LiveId" clId="{2D9665FC-DAE7-4D4B-811B-BAC87EB2982A}" dt="2020-04-07T16:12:02.645" v="39" actId="2696"/>
        <pc:sldMkLst>
          <pc:docMk/>
          <pc:sldMk cId="3804315734" sldId="297"/>
        </pc:sldMkLst>
      </pc:sldChg>
      <pc:sldChg chg="del">
        <pc:chgData name="Jennie Kerwin" userId="89cc6116eb6c0dac" providerId="LiveId" clId="{2D9665FC-DAE7-4D4B-811B-BAC87EB2982A}" dt="2020-04-07T16:12:06.026" v="47" actId="2696"/>
        <pc:sldMkLst>
          <pc:docMk/>
          <pc:sldMk cId="4130026642" sldId="299"/>
        </pc:sldMkLst>
      </pc:sldChg>
      <pc:sldChg chg="modSp">
        <pc:chgData name="Jennie Kerwin" userId="89cc6116eb6c0dac" providerId="LiveId" clId="{2D9665FC-DAE7-4D4B-811B-BAC87EB2982A}" dt="2020-04-07T16:10:27.240" v="6" actId="6549"/>
        <pc:sldMkLst>
          <pc:docMk/>
          <pc:sldMk cId="3403090858" sldId="301"/>
        </pc:sldMkLst>
        <pc:spChg chg="mod">
          <ac:chgData name="Jennie Kerwin" userId="89cc6116eb6c0dac" providerId="LiveId" clId="{2D9665FC-DAE7-4D4B-811B-BAC87EB2982A}" dt="2020-04-07T16:10:27.240" v="6" actId="6549"/>
          <ac:spMkLst>
            <pc:docMk/>
            <pc:sldMk cId="3403090858" sldId="301"/>
            <ac:spMk id="12" creationId="{B69677ED-5C54-4353-B94F-C526DD00205C}"/>
          </ac:spMkLst>
        </pc:spChg>
      </pc:sldChg>
      <pc:sldChg chg="del">
        <pc:chgData name="Jennie Kerwin" userId="89cc6116eb6c0dac" providerId="LiveId" clId="{2D9665FC-DAE7-4D4B-811B-BAC87EB2982A}" dt="2020-04-07T16:11:28.699" v="18" actId="2696"/>
        <pc:sldMkLst>
          <pc:docMk/>
          <pc:sldMk cId="333442420" sldId="302"/>
        </pc:sldMkLst>
      </pc:sldChg>
      <pc:sldChg chg="modSp modAnim">
        <pc:chgData name="Jennie Kerwin" userId="89cc6116eb6c0dac" providerId="LiveId" clId="{2D9665FC-DAE7-4D4B-811B-BAC87EB2982A}" dt="2020-04-07T16:23:57.967" v="53"/>
        <pc:sldMkLst>
          <pc:docMk/>
          <pc:sldMk cId="2265454115" sldId="303"/>
        </pc:sldMkLst>
        <pc:spChg chg="mod">
          <ac:chgData name="Jennie Kerwin" userId="89cc6116eb6c0dac" providerId="LiveId" clId="{2D9665FC-DAE7-4D4B-811B-BAC87EB2982A}" dt="2020-04-07T16:10:34.940" v="7" actId="6549"/>
          <ac:spMkLst>
            <pc:docMk/>
            <pc:sldMk cId="2265454115" sldId="303"/>
            <ac:spMk id="12" creationId="{B69677ED-5C54-4353-B94F-C526DD00205C}"/>
          </ac:spMkLst>
        </pc:spChg>
        <pc:spChg chg="mod">
          <ac:chgData name="Jennie Kerwin" userId="89cc6116eb6c0dac" providerId="LiveId" clId="{2D9665FC-DAE7-4D4B-811B-BAC87EB2982A}" dt="2020-04-07T16:10:39.741" v="8" actId="6549"/>
          <ac:spMkLst>
            <pc:docMk/>
            <pc:sldMk cId="2265454115" sldId="303"/>
            <ac:spMk id="15" creationId="{CD2579CE-2DB8-4F93-8ECD-0E9BF715B235}"/>
          </ac:spMkLst>
        </pc:spChg>
        <pc:spChg chg="mod">
          <ac:chgData name="Jennie Kerwin" userId="89cc6116eb6c0dac" providerId="LiveId" clId="{2D9665FC-DAE7-4D4B-811B-BAC87EB2982A}" dt="2020-04-07T16:10:57.023" v="17" actId="20577"/>
          <ac:spMkLst>
            <pc:docMk/>
            <pc:sldMk cId="2265454115" sldId="303"/>
            <ac:spMk id="24" creationId="{CD2579CE-2DB8-4F93-8ECD-0E9BF715B235}"/>
          </ac:spMkLst>
        </pc:spChg>
      </pc:sldChg>
      <pc:sldChg chg="modSp modAnim modNotesTx">
        <pc:chgData name="Jennie Kerwin" userId="89cc6116eb6c0dac" providerId="LiveId" clId="{2D9665FC-DAE7-4D4B-811B-BAC87EB2982A}" dt="2020-04-07T16:24:43.244" v="55"/>
        <pc:sldMkLst>
          <pc:docMk/>
          <pc:sldMk cId="2342751711" sldId="304"/>
        </pc:sldMkLst>
        <pc:spChg chg="mod">
          <ac:chgData name="Jennie Kerwin" userId="89cc6116eb6c0dac" providerId="LiveId" clId="{2D9665FC-DAE7-4D4B-811B-BAC87EB2982A}" dt="2020-04-07T16:11:51.174" v="35" actId="6549"/>
          <ac:spMkLst>
            <pc:docMk/>
            <pc:sldMk cId="2342751711" sldId="304"/>
            <ac:spMk id="12" creationId="{B69677ED-5C54-4353-B94F-C526DD00205C}"/>
          </ac:spMkLst>
        </pc:spChg>
      </pc:sldChg>
      <pc:sldChg chg="del">
        <pc:chgData name="Jennie Kerwin" userId="89cc6116eb6c0dac" providerId="LiveId" clId="{2D9665FC-DAE7-4D4B-811B-BAC87EB2982A}" dt="2020-04-07T16:12:03.035" v="40" actId="2696"/>
        <pc:sldMkLst>
          <pc:docMk/>
          <pc:sldMk cId="757924046" sldId="307"/>
        </pc:sldMkLst>
      </pc:sldChg>
      <pc:sldChg chg="del">
        <pc:chgData name="Jennie Kerwin" userId="89cc6116eb6c0dac" providerId="LiveId" clId="{2D9665FC-DAE7-4D4B-811B-BAC87EB2982A}" dt="2020-04-07T16:12:03.355" v="41" actId="2696"/>
        <pc:sldMkLst>
          <pc:docMk/>
          <pc:sldMk cId="1665321096" sldId="308"/>
        </pc:sldMkLst>
      </pc:sldChg>
      <pc:sldChg chg="del">
        <pc:chgData name="Jennie Kerwin" userId="89cc6116eb6c0dac" providerId="LiveId" clId="{2D9665FC-DAE7-4D4B-811B-BAC87EB2982A}" dt="2020-04-07T16:12:03.955" v="43" actId="2696"/>
        <pc:sldMkLst>
          <pc:docMk/>
          <pc:sldMk cId="3487018607" sldId="309"/>
        </pc:sldMkLst>
      </pc:sldChg>
      <pc:sldChg chg="del">
        <pc:chgData name="Jennie Kerwin" userId="89cc6116eb6c0dac" providerId="LiveId" clId="{2D9665FC-DAE7-4D4B-811B-BAC87EB2982A}" dt="2020-04-07T16:12:03.665" v="42" actId="2696"/>
        <pc:sldMkLst>
          <pc:docMk/>
          <pc:sldMk cId="2460247220" sldId="311"/>
        </pc:sldMkLst>
      </pc:sldChg>
      <pc:sldChg chg="del">
        <pc:chgData name="Jennie Kerwin" userId="89cc6116eb6c0dac" providerId="LiveId" clId="{2D9665FC-DAE7-4D4B-811B-BAC87EB2982A}" dt="2020-04-07T16:12:04.265" v="44" actId="2696"/>
        <pc:sldMkLst>
          <pc:docMk/>
          <pc:sldMk cId="2680561482" sldId="313"/>
        </pc:sldMkLst>
      </pc:sldChg>
      <pc:sldChg chg="del">
        <pc:chgData name="Jennie Kerwin" userId="89cc6116eb6c0dac" providerId="LiveId" clId="{2D9665FC-DAE7-4D4B-811B-BAC87EB2982A}" dt="2020-04-07T16:12:04.685" v="45" actId="2696"/>
        <pc:sldMkLst>
          <pc:docMk/>
          <pc:sldMk cId="485821742" sldId="314"/>
        </pc:sldMkLst>
      </pc:sldChg>
      <pc:sldChg chg="del">
        <pc:chgData name="Jennie Kerwin" userId="89cc6116eb6c0dac" providerId="LiveId" clId="{2D9665FC-DAE7-4D4B-811B-BAC87EB2982A}" dt="2020-04-07T16:12:07.986" v="50" actId="2696"/>
        <pc:sldMkLst>
          <pc:docMk/>
          <pc:sldMk cId="3060840839" sldId="315"/>
        </pc:sldMkLst>
      </pc:sldChg>
      <pc:sldChg chg="del">
        <pc:chgData name="Jennie Kerwin" userId="89cc6116eb6c0dac" providerId="LiveId" clId="{2D9665FC-DAE7-4D4B-811B-BAC87EB2982A}" dt="2020-04-07T16:12:05.496" v="46" actId="2696"/>
        <pc:sldMkLst>
          <pc:docMk/>
          <pc:sldMk cId="3571549758" sldId="34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09/04/2020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2379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2379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2379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3-maths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09" y="6380189"/>
            <a:ext cx="227183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300" b="0" dirty="0">
                <a:solidFill>
                  <a:srgbClr val="EA7600"/>
                </a:solidFill>
              </a:rPr>
              <a:t>©</a:t>
            </a:r>
            <a:r>
              <a:rPr lang="en-GB" sz="1200" b="0" dirty="0">
                <a:solidFill>
                  <a:srgbClr val="EA7600"/>
                </a:solidFill>
              </a:rPr>
              <a:t>  </a:t>
            </a:r>
            <a:r>
              <a:rPr lang="en-GB" sz="1300" b="0" u="none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300" b="0" u="none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3</a:t>
            </a:r>
          </a:p>
        </p:txBody>
      </p:sp>
    </p:spTree>
    <p:extLst>
      <p:ext uri="{BB962C8B-B14F-4D97-AF65-F5344CB8AC3E}">
        <p14:creationId xmlns:p14="http://schemas.microsoft.com/office/powerpoint/2010/main" val="129187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rgbClr val="F2F2F2"/>
            </a:gs>
            <a:gs pos="0">
              <a:srgbClr val="FFF2CC"/>
            </a:gs>
            <a:gs pos="100000">
              <a:srgbClr val="FFE6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2.xml"/><Relationship Id="rId4" Type="http://schemas.microsoft.com/office/2007/relationships/media" Target="../media/media3.m4a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8.m4a"/><Relationship Id="rId7" Type="http://schemas.openxmlformats.org/officeDocument/2006/relationships/image" Target="../media/image3.png"/><Relationship Id="rId2" Type="http://schemas.microsoft.com/office/2007/relationships/media" Target="../media/media7.m4a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0.m4a"/><Relationship Id="rId7" Type="http://schemas.openxmlformats.org/officeDocument/2006/relationships/image" Target="../media/image4.png"/><Relationship Id="rId2" Type="http://schemas.microsoft.com/office/2007/relationships/media" Target="../media/media9.m4a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10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Begin to calculate time intervals in hours and minutes.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019061"/>
              </p:ext>
            </p:extLst>
          </p:nvPr>
        </p:nvGraphicFramePr>
        <p:xfrm>
          <a:off x="2541270" y="631190"/>
          <a:ext cx="6096000" cy="28651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60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14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0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05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Mr. </a:t>
                      </a:r>
                      <a:r>
                        <a:rPr lang="en-GB" b="1" baseline="0" dirty="0">
                          <a:solidFill>
                            <a:schemeClr val="tx1"/>
                          </a:solidFill>
                        </a:rPr>
                        <a:t>Clockman’s day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5 minutes late…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Wake up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7:16am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Breakfast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8:30am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Got on bus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9:40am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Get to work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10:12am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Lunch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</a:rPr>
                        <a:t> break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12:55pm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Leave work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5:25pm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72507" y="3694936"/>
            <a:ext cx="4696329" cy="2110520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Mr.Clockman is always 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</a:rPr>
              <a:t>5 minutes late</a:t>
            </a:r>
            <a:r>
              <a:rPr lang="en-GB" sz="2000" b="1" dirty="0">
                <a:solidFill>
                  <a:srgbClr val="253746"/>
                </a:solidFill>
              </a:rPr>
              <a:t>!</a:t>
            </a:r>
            <a:endParaRPr lang="en-GB" sz="2000" b="1" dirty="0">
              <a:solidFill>
                <a:srgbClr val="FF0000"/>
              </a:solidFill>
            </a:endParaRPr>
          </a:p>
          <a:p>
            <a:pPr algn="ctr"/>
            <a:r>
              <a:rPr lang="en-GB" sz="2000" b="1" dirty="0">
                <a:solidFill>
                  <a:srgbClr val="253746"/>
                </a:solidFill>
              </a:rPr>
              <a:t>Rewrite the timetable to show each of the times 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</a:rPr>
              <a:t>5 minutes later</a:t>
            </a:r>
            <a:r>
              <a:rPr lang="en-GB" sz="2000" b="1" dirty="0">
                <a:solidFill>
                  <a:srgbClr val="253746"/>
                </a:solidFill>
              </a:rPr>
              <a:t>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5447" y="4126808"/>
            <a:ext cx="623389" cy="62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1">
            <a:hlinkClick r:id="" action="ppaction://media"/>
            <a:extLst>
              <a:ext uri="{FF2B5EF4-FFF2-40B4-BE49-F238E27FC236}">
                <a16:creationId xmlns:a16="http://schemas.microsoft.com/office/drawing/2014/main" id="{DAFD5457-3927-47E6-AC21-77125512034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75" end="19109.5691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14269" y="233955"/>
            <a:ext cx="609600" cy="609600"/>
          </a:xfrm>
          <a:prstGeom prst="rect">
            <a:avLst/>
          </a:prstGeom>
        </p:spPr>
      </p:pic>
      <p:pic>
        <p:nvPicPr>
          <p:cNvPr id="9" name="1">
            <a:hlinkClick r:id="" action="ppaction://media"/>
            <a:extLst>
              <a:ext uri="{FF2B5EF4-FFF2-40B4-BE49-F238E27FC236}">
                <a16:creationId xmlns:a16="http://schemas.microsoft.com/office/drawing/2014/main" id="{BA47E711-A961-4D2D-899A-4BCE0DFBA32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5421" end="291.5691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14269" y="843555"/>
            <a:ext cx="609600" cy="609600"/>
          </a:xfrm>
          <a:prstGeom prst="rect">
            <a:avLst/>
          </a:prstGeom>
        </p:spPr>
      </p:pic>
      <p:pic>
        <p:nvPicPr>
          <p:cNvPr id="5" name="3">
            <a:hlinkClick r:id="" action="ppaction://media"/>
            <a:extLst>
              <a:ext uri="{FF2B5EF4-FFF2-40B4-BE49-F238E27FC236}">
                <a16:creationId xmlns:a16="http://schemas.microsoft.com/office/drawing/2014/main" id="{F1E5FD5C-E375-4218-80C5-A7B694FAAC8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952" end="1059.0612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723619" y="2045012"/>
            <a:ext cx="609600" cy="609600"/>
          </a:xfrm>
          <a:prstGeom prst="rect">
            <a:avLst/>
          </a:prstGeom>
        </p:spPr>
      </p:pic>
      <p:pic>
        <p:nvPicPr>
          <p:cNvPr id="8" name="4">
            <a:hlinkClick r:id="" action="ppaction://media"/>
            <a:extLst>
              <a:ext uri="{FF2B5EF4-FFF2-40B4-BE49-F238E27FC236}">
                <a16:creationId xmlns:a16="http://schemas.microsoft.com/office/drawing/2014/main" id="{7B4EE646-C87B-48A1-95E2-919ADEA512A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3521" end="886.6031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723619" y="28867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4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9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1725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64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9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412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0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Begin to calculate time intervals in hours and minutes.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413441"/>
              </p:ext>
            </p:extLst>
          </p:nvPr>
        </p:nvGraphicFramePr>
        <p:xfrm>
          <a:off x="2541270" y="631190"/>
          <a:ext cx="6096000" cy="28651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60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14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0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05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Mr. </a:t>
                      </a:r>
                      <a:r>
                        <a:rPr lang="en-GB" b="1" baseline="0" dirty="0">
                          <a:solidFill>
                            <a:schemeClr val="tx1"/>
                          </a:solidFill>
                        </a:rPr>
                        <a:t>Clockman’s day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5 minutes late…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Wake up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7:16am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Breakfast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8:30am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Got on bus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9:40am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Get to work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10:12am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Lunch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</a:rPr>
                        <a:t> break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12:55pm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Leave work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5:25pm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48640" y="3749038"/>
            <a:ext cx="3854025" cy="548641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Let’s check those…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72000" y="1288332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7:21am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72000" y="1657664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8:35am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72000" y="2019138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9:45am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72000" y="238847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10:17am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72000" y="2757802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1:00pm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72000" y="3144160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5:30pm</a:t>
            </a:r>
          </a:p>
        </p:txBody>
      </p:sp>
      <p:sp>
        <p:nvSpPr>
          <p:cNvPr id="16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288595" y="4497479"/>
            <a:ext cx="4348675" cy="1098780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What did you do to find the times 5 minutes later?</a:t>
            </a:r>
            <a:endParaRPr lang="en-GB" sz="2000" b="1" dirty="0">
              <a:solidFill>
                <a:srgbClr val="FF0000"/>
              </a:solidFill>
            </a:endParaRPr>
          </a:p>
        </p:txBody>
      </p:sp>
      <p:pic>
        <p:nvPicPr>
          <p:cNvPr id="5" name="1">
            <a:hlinkClick r:id="" action="ppaction://media"/>
            <a:extLst>
              <a:ext uri="{FF2B5EF4-FFF2-40B4-BE49-F238E27FC236}">
                <a16:creationId xmlns:a16="http://schemas.microsoft.com/office/drawing/2014/main" id="{46641271-08F3-4628-BF13-A5AE8EFA6EC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15" end="4332.7097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18689" y="549645"/>
            <a:ext cx="609600" cy="609600"/>
          </a:xfrm>
          <a:prstGeom prst="rect">
            <a:avLst/>
          </a:prstGeom>
        </p:spPr>
      </p:pic>
      <p:pic>
        <p:nvPicPr>
          <p:cNvPr id="17" name="1">
            <a:hlinkClick r:id="" action="ppaction://media"/>
            <a:extLst>
              <a:ext uri="{FF2B5EF4-FFF2-40B4-BE49-F238E27FC236}">
                <a16:creationId xmlns:a16="http://schemas.microsoft.com/office/drawing/2014/main" id="{CC5E07B4-EDA4-422D-AE8E-874D3B59B4A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666" end="235.7097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18689" y="1128017"/>
            <a:ext cx="609600" cy="609600"/>
          </a:xfrm>
          <a:prstGeom prst="rect">
            <a:avLst/>
          </a:prstGeom>
        </p:spPr>
      </p:pic>
      <p:pic>
        <p:nvPicPr>
          <p:cNvPr id="7" name="3">
            <a:hlinkClick r:id="" action="ppaction://media"/>
            <a:extLst>
              <a:ext uri="{FF2B5EF4-FFF2-40B4-BE49-F238E27FC236}">
                <a16:creationId xmlns:a16="http://schemas.microsoft.com/office/drawing/2014/main" id="{15D46F23-5D0D-4C70-9D3C-80A741FEA03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989" end="1771.9727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18689" y="23884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9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7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29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43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05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9" grpId="0"/>
      <p:bldP spid="11" grpId="0"/>
      <p:bldP spid="13" grpId="0"/>
      <p:bldP spid="14" grpId="0"/>
      <p:bldP spid="15" grpId="0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3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Begin to calculate time intervals in hours and minutes.</a:t>
            </a:r>
          </a:p>
        </p:txBody>
      </p:sp>
      <p:sp>
        <p:nvSpPr>
          <p:cNvPr id="15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41159" y="827352"/>
            <a:ext cx="4040616" cy="669978"/>
          </a:xfrm>
          <a:prstGeom prst="wedgeEllipseCallout">
            <a:avLst>
              <a:gd name="adj1" fmla="val 64386"/>
              <a:gd name="adj2" fmla="val -5930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Now let’s try that on an </a:t>
            </a:r>
            <a:r>
              <a:rPr lang="en-GB" sz="2000" b="1" dirty="0">
                <a:solidFill>
                  <a:srgbClr val="FF0000"/>
                </a:solidFill>
              </a:rPr>
              <a:t>analogue clock</a:t>
            </a:r>
            <a:r>
              <a:rPr lang="en-GB" sz="2000" b="1" dirty="0">
                <a:solidFill>
                  <a:srgbClr val="253746"/>
                </a:solidFill>
              </a:rPr>
              <a:t>…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506" y="556676"/>
            <a:ext cx="4381500" cy="42767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17" name="Straight Arrow Connector 16"/>
          <p:cNvCxnSpPr/>
          <p:nvPr/>
        </p:nvCxnSpPr>
        <p:spPr>
          <a:xfrm rot="5760000" flipV="1">
            <a:off x="7689523" y="1926313"/>
            <a:ext cx="0" cy="1728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3080000" flipV="1">
            <a:off x="6425002" y="2562631"/>
            <a:ext cx="0" cy="1296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7560000" flipV="1">
            <a:off x="7522941" y="2349417"/>
            <a:ext cx="0" cy="1728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3260000" flipV="1">
            <a:off x="6398823" y="2536089"/>
            <a:ext cx="0" cy="1296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364078" y="1864142"/>
            <a:ext cx="4040616" cy="669978"/>
          </a:xfrm>
          <a:prstGeom prst="wedgeEllipseCallout">
            <a:avLst>
              <a:gd name="adj1" fmla="val 50808"/>
              <a:gd name="adj2" fmla="val -3712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Get up at </a:t>
            </a:r>
            <a:r>
              <a:rPr lang="en-GB" sz="2000" b="1" dirty="0">
                <a:solidFill>
                  <a:srgbClr val="FF0000"/>
                </a:solidFill>
              </a:rPr>
              <a:t>7:16am</a:t>
            </a:r>
            <a:r>
              <a:rPr lang="en-GB" sz="2000" b="1" dirty="0">
                <a:solidFill>
                  <a:srgbClr val="253746"/>
                </a:solidFill>
              </a:rPr>
              <a:t>.</a:t>
            </a:r>
          </a:p>
        </p:txBody>
      </p:sp>
      <p:sp>
        <p:nvSpPr>
          <p:cNvPr id="22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98890" y="3673141"/>
            <a:ext cx="4040616" cy="1112136"/>
          </a:xfrm>
          <a:prstGeom prst="wedgeEllipseCallout">
            <a:avLst>
              <a:gd name="adj1" fmla="val 50808"/>
              <a:gd name="adj2" fmla="val -3712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The minute hand moves on five minutes to show </a:t>
            </a:r>
            <a:r>
              <a:rPr lang="en-GB" sz="2000" b="1" dirty="0">
                <a:solidFill>
                  <a:srgbClr val="FF0000"/>
                </a:solidFill>
              </a:rPr>
              <a:t>21 minutes past</a:t>
            </a:r>
            <a:r>
              <a:rPr lang="en-GB" sz="2000" b="1" dirty="0">
                <a:solidFill>
                  <a:srgbClr val="253746"/>
                </a:solidFill>
              </a:rPr>
              <a:t>...</a:t>
            </a:r>
          </a:p>
        </p:txBody>
      </p:sp>
      <p:sp>
        <p:nvSpPr>
          <p:cNvPr id="23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2384386" y="4985801"/>
            <a:ext cx="4040616" cy="1112136"/>
          </a:xfrm>
          <a:prstGeom prst="wedgeEllipseCallout">
            <a:avLst>
              <a:gd name="adj1" fmla="val 50808"/>
              <a:gd name="adj2" fmla="val -3712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The hour hand moves a small amount too… </a:t>
            </a:r>
          </a:p>
        </p:txBody>
      </p:sp>
      <p:sp>
        <p:nvSpPr>
          <p:cNvPr id="24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04831" y="2714566"/>
            <a:ext cx="4040616" cy="834704"/>
          </a:xfrm>
          <a:prstGeom prst="wedgeEllipseCallout">
            <a:avLst>
              <a:gd name="adj1" fmla="val 50808"/>
              <a:gd name="adj2" fmla="val -3712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Let’s move the hands to show </a:t>
            </a:r>
            <a:r>
              <a:rPr lang="en-GB" sz="2000" b="1" dirty="0">
                <a:solidFill>
                  <a:srgbClr val="FF0000"/>
                </a:solidFill>
              </a:rPr>
              <a:t>5 minutes later</a:t>
            </a:r>
            <a:r>
              <a:rPr lang="en-GB" sz="2000" b="1" dirty="0">
                <a:solidFill>
                  <a:srgbClr val="253746"/>
                </a:solidFill>
              </a:rPr>
              <a:t>…</a:t>
            </a:r>
          </a:p>
        </p:txBody>
      </p:sp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id="{5D3BFBE9-25CB-4039-993C-8B0F6894120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14" end="291.9024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7865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45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1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4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Begin to calculate time intervals in hours and minutes.</a:t>
            </a:r>
          </a:p>
        </p:txBody>
      </p:sp>
      <p:sp>
        <p:nvSpPr>
          <p:cNvPr id="15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41158" y="556676"/>
            <a:ext cx="4396601" cy="1123534"/>
          </a:xfrm>
          <a:prstGeom prst="wedgeEllipseCallout">
            <a:avLst>
              <a:gd name="adj1" fmla="val -57292"/>
              <a:gd name="adj2" fmla="val -32766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We have to be careful if adding minutes takes us into the next hour.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506" y="556676"/>
            <a:ext cx="4381500" cy="42767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17" name="Straight Arrow Connector 16"/>
          <p:cNvCxnSpPr/>
          <p:nvPr/>
        </p:nvCxnSpPr>
        <p:spPr>
          <a:xfrm rot="14400000" flipV="1">
            <a:off x="6082011" y="2253690"/>
            <a:ext cx="0" cy="1728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7400000" flipV="1">
            <a:off x="6221335" y="1835940"/>
            <a:ext cx="0" cy="1296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3600000" flipV="1">
            <a:off x="7607084" y="1381078"/>
            <a:ext cx="0" cy="1728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116681" y="1811563"/>
            <a:ext cx="4192429" cy="565877"/>
          </a:xfrm>
          <a:prstGeom prst="wedgeEllipseCallout">
            <a:avLst>
              <a:gd name="adj1" fmla="val 50808"/>
              <a:gd name="adj2" fmla="val -3712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The bus leaves at </a:t>
            </a:r>
            <a:r>
              <a:rPr lang="en-GB" sz="2000" b="1" dirty="0">
                <a:solidFill>
                  <a:srgbClr val="FF0000"/>
                </a:solidFill>
              </a:rPr>
              <a:t>9:40am</a:t>
            </a:r>
            <a:r>
              <a:rPr lang="en-GB" sz="2000" b="1" dirty="0">
                <a:solidFill>
                  <a:srgbClr val="253746"/>
                </a:solidFill>
              </a:rPr>
              <a:t>.</a:t>
            </a:r>
          </a:p>
        </p:txBody>
      </p:sp>
      <p:sp>
        <p:nvSpPr>
          <p:cNvPr id="22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268511" y="3184089"/>
            <a:ext cx="4200619" cy="1045120"/>
          </a:xfrm>
          <a:prstGeom prst="wedgeEllipseCallout">
            <a:avLst>
              <a:gd name="adj1" fmla="val 50808"/>
              <a:gd name="adj2" fmla="val -3712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If we just add 30 minutes we get </a:t>
            </a:r>
            <a:r>
              <a:rPr lang="en-GB" sz="2000" b="1" dirty="0">
                <a:solidFill>
                  <a:srgbClr val="7030A0"/>
                </a:solidFill>
              </a:rPr>
              <a:t>9:70</a:t>
            </a:r>
            <a:r>
              <a:rPr lang="en-GB" sz="2000" b="1" dirty="0">
                <a:solidFill>
                  <a:srgbClr val="253746"/>
                </a:solidFill>
              </a:rPr>
              <a:t>.</a:t>
            </a:r>
          </a:p>
          <a:p>
            <a:pPr algn="ctr"/>
            <a:r>
              <a:rPr lang="en-GB" sz="2000" b="1" dirty="0">
                <a:solidFill>
                  <a:srgbClr val="253746"/>
                </a:solidFill>
              </a:rPr>
              <a:t>Why is that impossible?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23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343326" y="4356393"/>
            <a:ext cx="4040616" cy="1761774"/>
          </a:xfrm>
          <a:prstGeom prst="wedgeEllipseCallout">
            <a:avLst>
              <a:gd name="adj1" fmla="val 50808"/>
              <a:gd name="adj2" fmla="val -3712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Let’s show </a:t>
            </a:r>
            <a:r>
              <a:rPr lang="en-GB" sz="2000" b="1" dirty="0">
                <a:solidFill>
                  <a:srgbClr val="FF0000"/>
                </a:solidFill>
              </a:rPr>
              <a:t>9:40</a:t>
            </a:r>
            <a:r>
              <a:rPr lang="en-GB" sz="2000" b="1" dirty="0">
                <a:solidFill>
                  <a:srgbClr val="253746"/>
                </a:solidFill>
              </a:rPr>
              <a:t> on the analogue clock and move the hands forward </a:t>
            </a:r>
            <a:r>
              <a:rPr lang="en-GB" sz="2000" b="1" dirty="0">
                <a:solidFill>
                  <a:srgbClr val="FF0000"/>
                </a:solidFill>
              </a:rPr>
              <a:t>30 minutes </a:t>
            </a:r>
            <a:r>
              <a:rPr lang="en-GB" sz="2000" b="1" dirty="0">
                <a:solidFill>
                  <a:srgbClr val="253746"/>
                </a:solidFill>
              </a:rPr>
              <a:t>(that’s 6 lots of 5 minutes).</a:t>
            </a:r>
          </a:p>
        </p:txBody>
      </p:sp>
      <p:sp>
        <p:nvSpPr>
          <p:cNvPr id="24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268494" y="2442472"/>
            <a:ext cx="4040616" cy="574702"/>
          </a:xfrm>
          <a:prstGeom prst="wedgeEllipseCallout">
            <a:avLst>
              <a:gd name="adj1" fmla="val 50808"/>
              <a:gd name="adj2" fmla="val -3712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But it is </a:t>
            </a:r>
            <a:r>
              <a:rPr lang="en-GB" sz="2000" b="1" dirty="0">
                <a:solidFill>
                  <a:srgbClr val="FF0000"/>
                </a:solidFill>
              </a:rPr>
              <a:t>30 minutes </a:t>
            </a:r>
            <a:r>
              <a:rPr lang="en-GB" sz="2000" b="1" dirty="0">
                <a:solidFill>
                  <a:srgbClr val="253746"/>
                </a:solidFill>
              </a:rPr>
              <a:t>late!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25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469130" y="4882546"/>
            <a:ext cx="3886200" cy="1369664"/>
          </a:xfrm>
          <a:prstGeom prst="wedgeEllipseCallout">
            <a:avLst>
              <a:gd name="adj1" fmla="val 50808"/>
              <a:gd name="adj2" fmla="val -3712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The hands have </a:t>
            </a:r>
          </a:p>
          <a:p>
            <a:pPr algn="ctr"/>
            <a:r>
              <a:rPr lang="en-GB" sz="2000" b="1" dirty="0">
                <a:solidFill>
                  <a:srgbClr val="253746"/>
                </a:solidFill>
              </a:rPr>
              <a:t>passed through the next hour, so the bus now leaves at </a:t>
            </a:r>
            <a:r>
              <a:rPr lang="en-GB" sz="2000" b="1" dirty="0">
                <a:solidFill>
                  <a:srgbClr val="FF0000"/>
                </a:solidFill>
              </a:rPr>
              <a:t>10:10am</a:t>
            </a:r>
            <a:r>
              <a:rPr lang="en-GB" sz="2000" b="1" dirty="0">
                <a:solidFill>
                  <a:srgbClr val="253746"/>
                </a:solidFill>
              </a:rPr>
              <a:t>.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rot="18300000" flipV="1">
            <a:off x="6299447" y="1657400"/>
            <a:ext cx="0" cy="1296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id="{555A889F-5231-431D-800D-89492034F14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86" end="739.664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73718" y="233955"/>
            <a:ext cx="609600" cy="609600"/>
          </a:xfrm>
          <a:prstGeom prst="rect">
            <a:avLst/>
          </a:prstGeom>
        </p:spPr>
      </p:pic>
      <p:pic>
        <p:nvPicPr>
          <p:cNvPr id="4" name="a">
            <a:hlinkClick r:id="" action="ppaction://media"/>
            <a:extLst>
              <a:ext uri="{FF2B5EF4-FFF2-40B4-BE49-F238E27FC236}">
                <a16:creationId xmlns:a16="http://schemas.microsoft.com/office/drawing/2014/main" id="{7ABDCCD8-1838-48BC-8AD9-C3BE0CAEC7E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046" end="97.8367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249180" y="2751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50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7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11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5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Begin to calculate time intervals in hours and minutes.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506" y="556676"/>
            <a:ext cx="4381500" cy="42767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17" name="Straight Arrow Connector 16"/>
          <p:cNvCxnSpPr/>
          <p:nvPr/>
        </p:nvCxnSpPr>
        <p:spPr>
          <a:xfrm rot="19800000" flipV="1">
            <a:off x="6398256" y="1058202"/>
            <a:ext cx="0" cy="1728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" flipV="1">
            <a:off x="7124443" y="1445076"/>
            <a:ext cx="0" cy="1296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9000000" flipV="1">
            <a:off x="7262258" y="2579283"/>
            <a:ext cx="0" cy="1728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116680" y="977173"/>
            <a:ext cx="4192429" cy="565877"/>
          </a:xfrm>
          <a:prstGeom prst="wedgeEllipseCallout">
            <a:avLst>
              <a:gd name="adj1" fmla="val 50808"/>
              <a:gd name="adj2" fmla="val -3712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Lunch break is </a:t>
            </a:r>
            <a:r>
              <a:rPr lang="en-GB" sz="2000" b="1" dirty="0">
                <a:solidFill>
                  <a:srgbClr val="FF0000"/>
                </a:solidFill>
              </a:rPr>
              <a:t>12:55pm</a:t>
            </a:r>
            <a:r>
              <a:rPr lang="en-GB" sz="2000" b="1" dirty="0">
                <a:solidFill>
                  <a:srgbClr val="253746"/>
                </a:solidFill>
              </a:rPr>
              <a:t>.</a:t>
            </a:r>
          </a:p>
        </p:txBody>
      </p:sp>
      <p:sp>
        <p:nvSpPr>
          <p:cNvPr id="22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729804" y="3030218"/>
            <a:ext cx="3659324" cy="826130"/>
          </a:xfrm>
          <a:prstGeom prst="wedgeEllipseCallout">
            <a:avLst>
              <a:gd name="adj1" fmla="val 50808"/>
              <a:gd name="adj2" fmla="val -3712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Can we just add 30 to the minutes? 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23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348512" y="4467641"/>
            <a:ext cx="4040616" cy="1413186"/>
          </a:xfrm>
          <a:prstGeom prst="wedgeEllipseCallout">
            <a:avLst>
              <a:gd name="adj1" fmla="val 50808"/>
              <a:gd name="adj2" fmla="val -3712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Make </a:t>
            </a:r>
            <a:r>
              <a:rPr lang="en-GB" sz="2000" b="1" dirty="0">
                <a:solidFill>
                  <a:srgbClr val="FF0000"/>
                </a:solidFill>
              </a:rPr>
              <a:t>12:55</a:t>
            </a:r>
            <a:r>
              <a:rPr lang="en-GB" sz="2000" b="1" dirty="0">
                <a:solidFill>
                  <a:srgbClr val="253746"/>
                </a:solidFill>
              </a:rPr>
              <a:t> on the analogue clock and move the hands forward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</a:rPr>
              <a:t>30 minutes</a:t>
            </a:r>
            <a:r>
              <a:rPr lang="en-GB" sz="2000" b="1" dirty="0">
                <a:solidFill>
                  <a:srgbClr val="253746"/>
                </a:solidFill>
              </a:rPr>
              <a:t>.</a:t>
            </a:r>
          </a:p>
        </p:txBody>
      </p:sp>
      <p:sp>
        <p:nvSpPr>
          <p:cNvPr id="24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192586" y="2018048"/>
            <a:ext cx="4040616" cy="687521"/>
          </a:xfrm>
          <a:prstGeom prst="wedgeEllipseCallout">
            <a:avLst>
              <a:gd name="adj1" fmla="val 50808"/>
              <a:gd name="adj2" fmla="val -3712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What time is it 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</a:rPr>
              <a:t>30 minutes later</a:t>
            </a:r>
            <a:r>
              <a:rPr lang="en-GB" sz="2000" b="1" dirty="0">
                <a:solidFill>
                  <a:srgbClr val="253746"/>
                </a:solidFill>
              </a:rPr>
              <a:t>?</a:t>
            </a:r>
          </a:p>
        </p:txBody>
      </p:sp>
      <p:sp>
        <p:nvSpPr>
          <p:cNvPr id="25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469130" y="4882546"/>
            <a:ext cx="3886200" cy="1369664"/>
          </a:xfrm>
          <a:prstGeom prst="wedgeEllipseCallout">
            <a:avLst>
              <a:gd name="adj1" fmla="val 50808"/>
              <a:gd name="adj2" fmla="val -3712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The hands have </a:t>
            </a:r>
          </a:p>
          <a:p>
            <a:pPr algn="ctr"/>
            <a:r>
              <a:rPr lang="en-GB" sz="2000" b="1" dirty="0">
                <a:solidFill>
                  <a:srgbClr val="253746"/>
                </a:solidFill>
              </a:rPr>
              <a:t>passed through the next hour, so it is now </a:t>
            </a:r>
            <a:r>
              <a:rPr lang="en-GB" sz="2000" b="1" dirty="0">
                <a:solidFill>
                  <a:srgbClr val="FF0000"/>
                </a:solidFill>
              </a:rPr>
              <a:t>1:25pm</a:t>
            </a:r>
            <a:r>
              <a:rPr lang="en-GB" sz="2000" b="1" dirty="0">
                <a:solidFill>
                  <a:srgbClr val="253746"/>
                </a:solidFill>
              </a:rPr>
              <a:t>.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rot="2580000" flipV="1">
            <a:off x="7300773" y="1548530"/>
            <a:ext cx="0" cy="1296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id="{F40A63CE-CE9A-4D69-AF5D-7F42646C04D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24" end="699.2199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30220" y="-25875"/>
            <a:ext cx="609600" cy="609600"/>
          </a:xfrm>
          <a:prstGeom prst="rect">
            <a:avLst/>
          </a:prstGeom>
        </p:spPr>
      </p:pic>
      <p:pic>
        <p:nvPicPr>
          <p:cNvPr id="4" name="lesson ender">
            <a:hlinkClick r:id="" action="ppaction://media"/>
            <a:extLst>
              <a:ext uri="{FF2B5EF4-FFF2-40B4-BE49-F238E27FC236}">
                <a16:creationId xmlns:a16="http://schemas.microsoft.com/office/drawing/2014/main" id="{6C02A18D-F9CF-46CB-9ED3-6414BA1A35F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30220" y="59965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75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5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01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3298</TotalTime>
  <Words>349</Words>
  <Application>Microsoft Office PowerPoint</Application>
  <PresentationFormat>On-screen Show (4:3)</PresentationFormat>
  <Paragraphs>83</Paragraphs>
  <Slides>5</Slides>
  <Notes>5</Notes>
  <HiddenSlides>0</HiddenSlides>
  <MMClips>12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219</cp:revision>
  <dcterms:created xsi:type="dcterms:W3CDTF">2018-09-13T11:08:58Z</dcterms:created>
  <dcterms:modified xsi:type="dcterms:W3CDTF">2020-04-09T15:48:40Z</dcterms:modified>
</cp:coreProperties>
</file>