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therine Scutt" initials="CS" lastIdx="3" clrIdx="0">
    <p:extLst>
      <p:ext uri="{19B8F6BF-5375-455C-9EA6-DF929625EA0E}">
        <p15:presenceInfo xmlns:p15="http://schemas.microsoft.com/office/powerpoint/2012/main" userId="S-1-5-21-2065549438-681526848-834636235-1291" providerId="AD"/>
      </p:ext>
    </p:extLst>
  </p:cmAuthor>
  <p:cmAuthor id="2" name="Amy McCaw" initials="AM" lastIdx="1" clrIdx="1">
    <p:extLst>
      <p:ext uri="{19B8F6BF-5375-455C-9EA6-DF929625EA0E}">
        <p15:presenceInfo xmlns:p15="http://schemas.microsoft.com/office/powerpoint/2012/main" userId="S-1-5-21-2065549438-681526848-834636235-136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3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00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1262" y="598535"/>
            <a:ext cx="8714077" cy="595135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5" b="2614"/>
          <a:stretch/>
        </p:blipFill>
        <p:spPr>
          <a:xfrm>
            <a:off x="354228" y="745787"/>
            <a:ext cx="8416377" cy="564852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166476" y="6584307"/>
            <a:ext cx="8797773" cy="3190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lang="en-US" sz="700" kern="1200" baseline="300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/>
              <a:t>Road Trip USA! </a:t>
            </a:r>
            <a:r>
              <a:rPr lang="en-US" dirty="0"/>
              <a:t>								</a:t>
            </a:r>
            <a:r>
              <a:rPr lang="en-US" baseline="0" dirty="0"/>
              <a:t>   </a:t>
            </a:r>
            <a:r>
              <a:rPr lang="en-US" sz="700" b="0" i="0" u="none" strike="noStrike" kern="1200" baseline="300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Copyright © 2018 Cornerstones Education Limited</a:t>
            </a:r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  <p:sp>
        <p:nvSpPr>
          <p:cNvPr id="15" name="Rounded Rectangle 14"/>
          <p:cNvSpPr/>
          <p:nvPr userDrawn="1"/>
        </p:nvSpPr>
        <p:spPr>
          <a:xfrm>
            <a:off x="8378757" y="233464"/>
            <a:ext cx="546582" cy="270256"/>
          </a:xfrm>
          <a:prstGeom prst="roundRect">
            <a:avLst/>
          </a:prstGeom>
          <a:solidFill>
            <a:srgbClr val="0073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Map</a:t>
            </a:r>
          </a:p>
        </p:txBody>
      </p:sp>
    </p:spTree>
    <p:extLst>
      <p:ext uri="{BB962C8B-B14F-4D97-AF65-F5344CB8AC3E}">
        <p14:creationId xmlns:p14="http://schemas.microsoft.com/office/powerpoint/2010/main" val="1192012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578A1-BC3F-44BD-95A4-3187F83C4C2C}" type="datetimeFigureOut">
              <a:rPr lang="en-GB" smtClean="0"/>
              <a:t>31/05/2020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5FADF-5D53-44D0-8106-7F782385E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52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578A1-BC3F-44BD-95A4-3187F83C4C2C}" type="datetimeFigureOut">
              <a:rPr lang="en-GB" smtClean="0"/>
              <a:t>31/05/2020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5FADF-5D53-44D0-8106-7F782385E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850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578A1-BC3F-44BD-95A4-3187F83C4C2C}" type="datetimeFigureOut">
              <a:rPr lang="en-GB" smtClean="0"/>
              <a:t>31/05/2020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5FADF-5D53-44D0-8106-7F782385E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26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578A1-BC3F-44BD-95A4-3187F83C4C2C}" type="datetimeFigureOut">
              <a:rPr lang="en-GB" smtClean="0"/>
              <a:t>31/05/2020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5FADF-5D53-44D0-8106-7F782385E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791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578A1-BC3F-44BD-95A4-3187F83C4C2C}" type="datetimeFigureOut">
              <a:rPr lang="en-GB" smtClean="0"/>
              <a:t>31/05/2020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5FADF-5D53-44D0-8106-7F782385E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79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578A1-BC3F-44BD-95A4-3187F83C4C2C}" type="datetimeFigureOut">
              <a:rPr lang="en-GB" smtClean="0"/>
              <a:t>31/05/2020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5FADF-5D53-44D0-8106-7F782385E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6873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578A1-BC3F-44BD-95A4-3187F83C4C2C}" type="datetimeFigureOut">
              <a:rPr lang="en-GB" smtClean="0"/>
              <a:t>31/05/2020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5FADF-5D53-44D0-8106-7F782385E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973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578A1-BC3F-44BD-95A4-3187F83C4C2C}" type="datetimeFigureOut">
              <a:rPr lang="en-GB" smtClean="0"/>
              <a:t>31/05/2020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5FADF-5D53-44D0-8106-7F782385E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7966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578A1-BC3F-44BD-95A4-3187F83C4C2C}" type="datetimeFigureOut">
              <a:rPr lang="en-GB" smtClean="0"/>
              <a:t>31/05/2020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5FADF-5D53-44D0-8106-7F782385E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180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578A1-BC3F-44BD-95A4-3187F83C4C2C}" type="datetimeFigureOut">
              <a:rPr lang="en-GB" smtClean="0"/>
              <a:t>31/05/2020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5FADF-5D53-44D0-8106-7F782385E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5690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578A1-BC3F-44BD-95A4-3187F83C4C2C}" type="datetimeFigureOut">
              <a:rPr lang="en-GB" smtClean="0"/>
              <a:t>31/05/2020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25FADF-5D53-44D0-8106-7F782385E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0721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7201030" y="4616372"/>
            <a:ext cx="103366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latin typeface="+mj-lt"/>
              </a:rPr>
              <a:t>Arizona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201030" y="3977756"/>
            <a:ext cx="103366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latin typeface="+mj-lt"/>
              </a:rPr>
              <a:t>Washington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201030" y="5263770"/>
            <a:ext cx="103366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latin typeface="+mj-lt"/>
              </a:rPr>
              <a:t>Texas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7201030" y="5482496"/>
            <a:ext cx="5653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latin typeface="+mj-lt"/>
              </a:rPr>
              <a:t>Louisiana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201030" y="4189714"/>
            <a:ext cx="103366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>
                <a:latin typeface="+mj-lt"/>
              </a:rPr>
              <a:t>Idaho</a:t>
            </a:r>
            <a:endParaRPr lang="en-GB" sz="800" b="1" dirty="0">
              <a:latin typeface="+mj-lt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7211972" y="6125239"/>
            <a:ext cx="5653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latin typeface="+mj-lt"/>
              </a:rPr>
              <a:t>Virginia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201030" y="4405054"/>
            <a:ext cx="103366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latin typeface="+mj-lt"/>
              </a:rPr>
              <a:t>California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201030" y="4835100"/>
            <a:ext cx="103366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latin typeface="+mj-lt"/>
              </a:rPr>
              <a:t>Colorado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201030" y="5050123"/>
            <a:ext cx="103366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latin typeface="+mj-lt"/>
              </a:rPr>
              <a:t>Nebraska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201030" y="5695192"/>
            <a:ext cx="103366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latin typeface="+mj-lt"/>
              </a:rPr>
              <a:t>Florida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201030" y="5910215"/>
            <a:ext cx="103366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latin typeface="+mj-lt"/>
              </a:rPr>
              <a:t>Tennessee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201030" y="3544962"/>
            <a:ext cx="103366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latin typeface="+mj-lt"/>
              </a:rPr>
              <a:t>Minnesota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201030" y="3759985"/>
            <a:ext cx="103366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latin typeface="+mj-lt"/>
              </a:rPr>
              <a:t>North Dakota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201030" y="3329306"/>
            <a:ext cx="103366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latin typeface="+mj-lt"/>
              </a:rPr>
              <a:t>New York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8006063" y="4405052"/>
            <a:ext cx="694560" cy="215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i="1" dirty="0">
                <a:latin typeface="+mj-lt"/>
              </a:rPr>
              <a:t>Chumash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8006063" y="4620075"/>
            <a:ext cx="694560" cy="215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i="1" dirty="0">
                <a:latin typeface="+mj-lt"/>
              </a:rPr>
              <a:t>Navajo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8006063" y="4835098"/>
            <a:ext cx="694560" cy="215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i="1" dirty="0">
                <a:latin typeface="+mj-lt"/>
              </a:rPr>
              <a:t>Ute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8006063" y="5265144"/>
            <a:ext cx="694560" cy="215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i="1" dirty="0" err="1">
                <a:latin typeface="+mj-lt"/>
              </a:rPr>
              <a:t>Klowa</a:t>
            </a:r>
            <a:endParaRPr lang="en-GB" sz="800" i="1" dirty="0">
              <a:latin typeface="+mj-lt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8006063" y="5050121"/>
            <a:ext cx="694560" cy="215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i="1" dirty="0">
                <a:latin typeface="+mj-lt"/>
              </a:rPr>
              <a:t>Cheyenne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8006063" y="5480167"/>
            <a:ext cx="694560" cy="215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i="1" dirty="0">
                <a:latin typeface="+mj-lt"/>
              </a:rPr>
              <a:t>Choctaw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8006063" y="5695190"/>
            <a:ext cx="694560" cy="215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i="1" dirty="0">
                <a:latin typeface="+mj-lt"/>
              </a:rPr>
              <a:t>Calusa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8006063" y="5910213"/>
            <a:ext cx="694560" cy="215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i="1" dirty="0">
                <a:latin typeface="+mj-lt"/>
              </a:rPr>
              <a:t>Cherokee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8006063" y="6125238"/>
            <a:ext cx="694560" cy="215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i="1" dirty="0">
                <a:latin typeface="+mj-lt"/>
              </a:rPr>
              <a:t>Powhatan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8006063" y="3544960"/>
            <a:ext cx="694560" cy="215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i="1" dirty="0">
                <a:latin typeface="+mj-lt"/>
              </a:rPr>
              <a:t>Sioux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8006063" y="3759983"/>
            <a:ext cx="694560" cy="215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i="1" dirty="0">
                <a:latin typeface="+mj-lt"/>
              </a:rPr>
              <a:t>Cree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8006063" y="3975006"/>
            <a:ext cx="694560" cy="215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i="1" dirty="0">
                <a:latin typeface="+mj-lt"/>
              </a:rPr>
              <a:t>Chinook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7995121" y="3329306"/>
            <a:ext cx="51934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i="1" dirty="0">
                <a:latin typeface="+mj-lt"/>
              </a:rPr>
              <a:t>Iroquois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8006062" y="4190031"/>
            <a:ext cx="694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i="1" dirty="0">
                <a:latin typeface="+mj-lt"/>
              </a:rPr>
              <a:t>Nez </a:t>
            </a:r>
            <a:r>
              <a:rPr lang="en-GB" sz="800" i="1" dirty="0" err="1">
                <a:latin typeface="+mj-lt"/>
              </a:rPr>
              <a:t>Perce</a:t>
            </a:r>
            <a:endParaRPr lang="en-GB" sz="800" i="1" dirty="0">
              <a:latin typeface="+mj-lt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6878975" y="4405054"/>
            <a:ext cx="49713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latin typeface="+mj-lt"/>
              </a:rPr>
              <a:t>6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6878975" y="4620077"/>
            <a:ext cx="49713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latin typeface="+mj-lt"/>
              </a:rPr>
              <a:t>7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6878975" y="4835100"/>
            <a:ext cx="42969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latin typeface="+mj-lt"/>
              </a:rPr>
              <a:t>8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6878975" y="5265146"/>
            <a:ext cx="42969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latin typeface="+mj-lt"/>
              </a:rPr>
              <a:t>10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6878975" y="5050123"/>
            <a:ext cx="42969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latin typeface="+mj-lt"/>
              </a:rPr>
              <a:t>9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6878975" y="5480169"/>
            <a:ext cx="49713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latin typeface="+mj-lt"/>
              </a:rPr>
              <a:t>11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6878975" y="5695192"/>
            <a:ext cx="42969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latin typeface="+mj-lt"/>
              </a:rPr>
              <a:t>12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6878975" y="5910215"/>
            <a:ext cx="49713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latin typeface="+mj-lt"/>
              </a:rPr>
              <a:t>13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6878976" y="6125240"/>
            <a:ext cx="5425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latin typeface="+mj-lt"/>
              </a:rPr>
              <a:t>14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6878976" y="3544962"/>
            <a:ext cx="42969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latin typeface="+mj-lt"/>
              </a:rPr>
              <a:t>2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6878975" y="3759985"/>
            <a:ext cx="49713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latin typeface="+mj-lt"/>
              </a:rPr>
              <a:t>3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6878975" y="3975008"/>
            <a:ext cx="42969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latin typeface="+mj-lt"/>
              </a:rPr>
              <a:t>4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6870542" y="3329306"/>
            <a:ext cx="5653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latin typeface="+mj-lt"/>
              </a:rPr>
              <a:t>1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6878975" y="4190031"/>
            <a:ext cx="5653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latin typeface="+mj-lt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2492611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B1A4E6E687704485ED444B1689DDD8" ma:contentTypeVersion="13" ma:contentTypeDescription="Create a new document." ma:contentTypeScope="" ma:versionID="f267bc2b030a9f6ba1066d2f55338c07">
  <xsd:schema xmlns:xsd="http://www.w3.org/2001/XMLSchema" xmlns:xs="http://www.w3.org/2001/XMLSchema" xmlns:p="http://schemas.microsoft.com/office/2006/metadata/properties" xmlns:ns3="9e5c84cd-ed6c-4541-b72c-da8ebf8e4d9f" xmlns:ns4="ffc46f23-2dd0-4e58-ad10-79a1e30097dc" targetNamespace="http://schemas.microsoft.com/office/2006/metadata/properties" ma:root="true" ma:fieldsID="3d168284c6824d1005fbc074dc16261d" ns3:_="" ns4:_="">
    <xsd:import namespace="9e5c84cd-ed6c-4541-b72c-da8ebf8e4d9f"/>
    <xsd:import namespace="ffc46f23-2dd0-4e58-ad10-79a1e30097d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5c84cd-ed6c-4541-b72c-da8ebf8e4d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c46f23-2dd0-4e58-ad10-79a1e30097d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A9750E-62F5-4064-A718-B221B45321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5c84cd-ed6c-4541-b72c-da8ebf8e4d9f"/>
    <ds:schemaRef ds:uri="ffc46f23-2dd0-4e58-ad10-79a1e30097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AD0FA33-A7FF-4434-935D-7CF5EB33FCC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81E33E6-8943-4043-8009-F722F8848E72}">
  <ds:schemaRefs>
    <ds:schemaRef ds:uri="http://schemas.microsoft.com/office/infopath/2007/PartnerControls"/>
    <ds:schemaRef ds:uri="http://purl.org/dc/terms/"/>
    <ds:schemaRef ds:uri="ffc46f23-2dd0-4e58-ad10-79a1e30097dc"/>
    <ds:schemaRef ds:uri="http://schemas.microsoft.com/office/2006/metadata/properties"/>
    <ds:schemaRef ds:uri="http://schemas.microsoft.com/office/2006/documentManagement/types"/>
    <ds:schemaRef ds:uri="9e5c84cd-ed6c-4541-b72c-da8ebf8e4d9f"/>
    <ds:schemaRef ds:uri="http://purl.org/dc/elements/1.1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</TotalTime>
  <Words>45</Words>
  <Application>Microsoft Office PowerPoint</Application>
  <PresentationFormat>On-screen Show (4:3)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Becky Devlin</dc:creator>
  <cp:lastModifiedBy>steve Jackson</cp:lastModifiedBy>
  <cp:revision>21</cp:revision>
  <dcterms:created xsi:type="dcterms:W3CDTF">2017-12-04T15:43:10Z</dcterms:created>
  <dcterms:modified xsi:type="dcterms:W3CDTF">2020-05-31T08:45:23Z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0x010100B3B1A4E6E687704485ED444B1689DDD8</vt:lpwstr>
  </property>
</Properties>
</file>