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70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29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60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560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815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36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28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209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15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358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53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4CCEB-68F1-4E93-AAFC-B60C2D373704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A297-5C0C-43FF-B0E5-2029B4369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7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44984" y="130628"/>
            <a:ext cx="3718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Victorian Houses and Modern Houses</a:t>
            </a:r>
            <a:endParaRPr lang="en-GB" u="sng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319118"/>
              </p:ext>
            </p:extLst>
          </p:nvPr>
        </p:nvGraphicFramePr>
        <p:xfrm>
          <a:off x="496391" y="719662"/>
          <a:ext cx="11168739" cy="53664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6180">
                  <a:extLst>
                    <a:ext uri="{9D8B030D-6E8A-4147-A177-3AD203B41FA5}">
                      <a16:colId xmlns:a16="http://schemas.microsoft.com/office/drawing/2014/main" val="3977598653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271260745"/>
                    </a:ext>
                  </a:extLst>
                </a:gridCol>
                <a:gridCol w="5120639">
                  <a:extLst>
                    <a:ext uri="{9D8B030D-6E8A-4147-A177-3AD203B41FA5}">
                      <a16:colId xmlns:a16="http://schemas.microsoft.com/office/drawing/2014/main" val="1068982298"/>
                    </a:ext>
                  </a:extLst>
                </a:gridCol>
              </a:tblGrid>
              <a:tr h="455995">
                <a:tc>
                  <a:txBody>
                    <a:bodyPr/>
                    <a:lstStyle/>
                    <a:p>
                      <a:r>
                        <a:rPr lang="en-GB" dirty="0" smtClean="0"/>
                        <a:t>Part of</a:t>
                      </a:r>
                      <a:r>
                        <a:rPr lang="en-GB" baseline="0" dirty="0" smtClean="0"/>
                        <a:t> the House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was it like in Victorian times?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How is it different to your house?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062534"/>
                  </a:ext>
                </a:extLst>
              </a:tr>
              <a:tr h="122760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740936"/>
                  </a:ext>
                </a:extLst>
              </a:tr>
              <a:tr h="122760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97"/>
                  </a:ext>
                </a:extLst>
              </a:tr>
              <a:tr h="12276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0029322"/>
                  </a:ext>
                </a:extLst>
              </a:tr>
              <a:tr h="12276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673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326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Burnett</dc:creator>
  <cp:lastModifiedBy>Eli Burnett</cp:lastModifiedBy>
  <cp:revision>1</cp:revision>
  <dcterms:created xsi:type="dcterms:W3CDTF">2020-05-05T14:05:04Z</dcterms:created>
  <dcterms:modified xsi:type="dcterms:W3CDTF">2020-05-05T14:05:28Z</dcterms:modified>
</cp:coreProperties>
</file>