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96" r:id="rId3"/>
    <p:sldId id="297" r:id="rId4"/>
    <p:sldId id="299" r:id="rId5"/>
    <p:sldId id="300" r:id="rId6"/>
    <p:sldId id="301" r:id="rId7"/>
    <p:sldId id="302" r:id="rId8"/>
    <p:sldId id="30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35" userDrawn="1">
          <p15:clr>
            <a:srgbClr val="A4A3A4"/>
          </p15:clr>
        </p15:guide>
        <p15:guide id="2" pos="16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3" autoAdjust="0"/>
    <p:restoredTop sz="94286" autoAdjust="0"/>
  </p:normalViewPr>
  <p:slideViewPr>
    <p:cSldViewPr snapToGrid="0">
      <p:cViewPr varScale="1">
        <p:scale>
          <a:sx n="50" d="100"/>
          <a:sy n="50" d="100"/>
        </p:scale>
        <p:origin x="811" y="43"/>
      </p:cViewPr>
      <p:guideLst>
        <p:guide orient="horz" pos="3135"/>
        <p:guide pos="16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331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4276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543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7367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774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8085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16/04/2020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544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16/04/2020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216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16/04/2020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855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16/04/2020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140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16/04/2020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263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16/04/2020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778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16/04/2020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131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16/04/2020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03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16/04/2020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467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16/04/2020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418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16/04/2020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07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16/04/2020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95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microsoft.com/office/2007/relationships/media" Target="../media/media3.m4a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5.m4a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4a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7398" y="1660771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Adverbs</a:t>
            </a:r>
            <a:r>
              <a:rPr lang="en-GB" sz="3600" b="1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7534" y="2777067"/>
            <a:ext cx="5503332" cy="121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84124" y="2150745"/>
            <a:ext cx="1277620" cy="21501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CE23809-07F6-764E-B667-22D22291E8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98301" y="4649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4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2286" y="801715"/>
            <a:ext cx="186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00FF"/>
                </a:solidFill>
              </a:rPr>
              <a:t>Adverbs</a:t>
            </a:r>
            <a:r>
              <a:rPr lang="en-GB" sz="3600" b="1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029242" y="295031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An </a:t>
            </a:r>
            <a:r>
              <a:rPr lang="en-GB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adverb</a:t>
            </a:r>
            <a:r>
              <a:rPr lang="en-GB" sz="2800" dirty="0">
                <a:latin typeface="Calibri" panose="020F0502020204030204" pitchFamily="34" charset="0"/>
              </a:rPr>
              <a:t> tells you more about a </a:t>
            </a:r>
            <a:r>
              <a:rPr lang="en-GB" sz="2800" b="1" dirty="0">
                <a:latin typeface="Calibri" panose="020F0502020204030204" pitchFamily="34" charset="0"/>
              </a:rPr>
              <a:t>verb</a:t>
            </a:r>
            <a:r>
              <a:rPr lang="en-GB" sz="2800" dirty="0">
                <a:latin typeface="Calibri" panose="020F0502020204030204" pitchFamily="34" charset="0"/>
              </a:rPr>
              <a:t>.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2928291" y="1472550"/>
            <a:ext cx="6074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Calibri" panose="020F0502020204030204" pitchFamily="34" charset="0"/>
              </a:rPr>
              <a:t>Verbs</a:t>
            </a:r>
            <a:r>
              <a:rPr lang="en-GB" sz="2800" dirty="0">
                <a:latin typeface="Calibri" panose="020F0502020204030204" pitchFamily="34" charset="0"/>
              </a:rPr>
              <a:t> are </a:t>
            </a:r>
            <a:r>
              <a:rPr lang="en-GB" sz="2800" b="1" dirty="0">
                <a:latin typeface="Calibri" panose="020F0502020204030204" pitchFamily="34" charset="0"/>
              </a:rPr>
              <a:t>doing</a:t>
            </a:r>
            <a:r>
              <a:rPr lang="en-GB" sz="2800" dirty="0">
                <a:latin typeface="Calibri" panose="020F0502020204030204" pitchFamily="34" charset="0"/>
              </a:rPr>
              <a:t>, </a:t>
            </a:r>
            <a:r>
              <a:rPr lang="en-GB" sz="2800" b="1" dirty="0">
                <a:latin typeface="Calibri" panose="020F0502020204030204" pitchFamily="34" charset="0"/>
              </a:rPr>
              <a:t>being</a:t>
            </a:r>
            <a:r>
              <a:rPr lang="en-GB" sz="2800" dirty="0">
                <a:latin typeface="Calibri" panose="020F0502020204030204" pitchFamily="34" charset="0"/>
              </a:rPr>
              <a:t> or </a:t>
            </a:r>
            <a:r>
              <a:rPr lang="en-GB" sz="2800" b="1" dirty="0">
                <a:latin typeface="Calibri" panose="020F0502020204030204" pitchFamily="34" charset="0"/>
              </a:rPr>
              <a:t>feeling</a:t>
            </a:r>
            <a:r>
              <a:rPr lang="en-GB" sz="2800" dirty="0">
                <a:latin typeface="Calibri" panose="020F0502020204030204" pitchFamily="34" charset="0"/>
              </a:rPr>
              <a:t> words.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3170256" y="2222731"/>
            <a:ext cx="6880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00B050"/>
                </a:solidFill>
              </a:rPr>
              <a:t>run</a:t>
            </a:r>
          </a:p>
        </p:txBody>
      </p:sp>
      <p:sp>
        <p:nvSpPr>
          <p:cNvPr id="9" name="Rectangle 8"/>
          <p:cNvSpPr/>
          <p:nvPr/>
        </p:nvSpPr>
        <p:spPr>
          <a:xfrm>
            <a:off x="4695884" y="2216167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00B050"/>
                </a:solidFill>
              </a:rPr>
              <a:t>fly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77242" y="2216167"/>
            <a:ext cx="928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00B050"/>
                </a:solidFill>
              </a:rPr>
              <a:t>think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6915" y="2200136"/>
            <a:ext cx="1027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00B050"/>
                </a:solidFill>
              </a:rPr>
              <a:t>speak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70256" y="3719355"/>
            <a:ext cx="12041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7030A0"/>
                </a:solidFill>
              </a:rPr>
              <a:t>quickly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79479" y="3728583"/>
            <a:ext cx="1302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7030A0"/>
                </a:solidFill>
              </a:rPr>
              <a:t>steadily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64393" y="3710127"/>
            <a:ext cx="1424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7030A0"/>
                </a:solidFill>
              </a:rPr>
              <a:t>carefully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00232" y="3719355"/>
            <a:ext cx="1077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7030A0"/>
                </a:solidFill>
              </a:rPr>
              <a:t>loudly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93030" y="5507060"/>
            <a:ext cx="7129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modifying one of the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verbs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 with one of the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adverbs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95659" y="4682659"/>
            <a:ext cx="1749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00B050"/>
                </a:solidFill>
              </a:rPr>
              <a:t>fly </a:t>
            </a:r>
            <a:r>
              <a:rPr lang="en-GB" sz="2800" dirty="0">
                <a:solidFill>
                  <a:srgbClr val="7030A0"/>
                </a:solidFill>
              </a:rPr>
              <a:t>steadily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57563" y="4684136"/>
            <a:ext cx="2029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00B050"/>
                </a:solidFill>
              </a:rPr>
              <a:t>think </a:t>
            </a:r>
            <a:r>
              <a:rPr lang="en-GB" sz="2800" dirty="0">
                <a:solidFill>
                  <a:srgbClr val="7030A0"/>
                </a:solidFill>
              </a:rPr>
              <a:t>quickly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47544" y="4682659"/>
            <a:ext cx="2349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00B050"/>
                </a:solidFill>
              </a:rPr>
              <a:t>speak </a:t>
            </a:r>
            <a:r>
              <a:rPr lang="en-GB" sz="2800" dirty="0">
                <a:solidFill>
                  <a:srgbClr val="7030A0"/>
                </a:solidFill>
              </a:rPr>
              <a:t>carefully</a:t>
            </a:r>
          </a:p>
        </p:txBody>
      </p:sp>
      <p:pic>
        <p:nvPicPr>
          <p:cNvPr id="21" name="Picture 2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355596" y="2438400"/>
            <a:ext cx="3818464" cy="109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66257" y="3640879"/>
            <a:ext cx="1277620" cy="21501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E9E523B-8194-E848-8DE3-CED6FC6DEB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266257" y="687275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FA34C8A-396F-834F-99CC-DAD8ED661FE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298722" y="19608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23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9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1" y="4859868"/>
            <a:ext cx="2116666" cy="13885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142286" y="801715"/>
            <a:ext cx="186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00FF"/>
                </a:solidFill>
              </a:rPr>
              <a:t>Adverbs</a:t>
            </a:r>
            <a:r>
              <a:rPr lang="en-GB" sz="3600" b="1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961508" y="267938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They can </a:t>
            </a:r>
            <a:r>
              <a:rPr lang="en-GB" sz="2800" i="1" dirty="0">
                <a:latin typeface="Calibri" panose="020F0502020204030204" pitchFamily="34" charset="0"/>
              </a:rPr>
              <a:t>still</a:t>
            </a:r>
            <a:r>
              <a:rPr lang="en-GB" sz="2800" dirty="0">
                <a:latin typeface="Calibri" panose="020F0502020204030204" pitchFamily="34" charset="0"/>
              </a:rPr>
              <a:t> tell you more about a </a:t>
            </a:r>
            <a:r>
              <a:rPr lang="en-GB" sz="2800" b="1" dirty="0">
                <a:latin typeface="Calibri" panose="020F0502020204030204" pitchFamily="34" charset="0"/>
              </a:rPr>
              <a:t>verb</a:t>
            </a:r>
            <a:r>
              <a:rPr lang="en-GB" sz="2800" dirty="0">
                <a:latin typeface="Calibri" panose="020F0502020204030204" pitchFamily="34" charset="0"/>
              </a:rPr>
              <a:t>.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2928291" y="1472550"/>
            <a:ext cx="6074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Some </a:t>
            </a:r>
            <a:r>
              <a:rPr lang="en-GB" sz="2800" b="1" dirty="0">
                <a:latin typeface="Calibri" panose="020F0502020204030204" pitchFamily="34" charset="0"/>
              </a:rPr>
              <a:t>adverbs</a:t>
            </a:r>
            <a:r>
              <a:rPr lang="en-GB" sz="2800" dirty="0">
                <a:latin typeface="Calibri" panose="020F0502020204030204" pitchFamily="34" charset="0"/>
              </a:rPr>
              <a:t> do not end in </a:t>
            </a:r>
            <a:r>
              <a:rPr lang="en-GB" sz="2800" i="1" dirty="0">
                <a:latin typeface="Calibri" panose="020F0502020204030204" pitchFamily="34" charset="0"/>
              </a:rPr>
              <a:t>ly</a:t>
            </a:r>
            <a:r>
              <a:rPr lang="en-GB" sz="2800" dirty="0">
                <a:latin typeface="Calibri" panose="020F0502020204030204" pitchFamily="34" charset="0"/>
              </a:rPr>
              <a:t>.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3083695" y="2053397"/>
            <a:ext cx="861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00B050"/>
                </a:solidFill>
              </a:rPr>
              <a:t>then</a:t>
            </a:r>
          </a:p>
        </p:txBody>
      </p:sp>
      <p:sp>
        <p:nvSpPr>
          <p:cNvPr id="9" name="Rectangle 8"/>
          <p:cNvSpPr/>
          <p:nvPr/>
        </p:nvSpPr>
        <p:spPr>
          <a:xfrm>
            <a:off x="4558732" y="2046833"/>
            <a:ext cx="81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00B050"/>
                </a:solidFill>
              </a:rPr>
              <a:t>now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76343" y="2046834"/>
            <a:ext cx="893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00B050"/>
                </a:solidFill>
              </a:rPr>
              <a:t>soon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29582" y="2047736"/>
            <a:ext cx="849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00B050"/>
                </a:solidFill>
              </a:rPr>
              <a:t>here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93030" y="5507060"/>
            <a:ext cx="7129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modifying one of the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verbs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 with one of the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adverbs</a:t>
            </a:r>
            <a:endParaRPr lang="en-GB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020330" y="831797"/>
            <a:ext cx="1716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MT"/>
              </a:rPr>
              <a:t/>
            </a:r>
            <a:br>
              <a:rPr lang="en-GB" dirty="0">
                <a:solidFill>
                  <a:srgbClr val="000000"/>
                </a:solidFill>
                <a:latin typeface="ArialMT"/>
              </a:rPr>
            </a:b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8870270" y="1993205"/>
            <a:ext cx="970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00B050"/>
                </a:solidFill>
              </a:rPr>
              <a:t>there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67500" y="2043687"/>
            <a:ext cx="1655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00B050"/>
                </a:solidFill>
              </a:rPr>
              <a:t>tomorrow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63333" y="3354701"/>
            <a:ext cx="3131544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I </a:t>
            </a:r>
            <a:r>
              <a:rPr lang="en-GB" sz="2800" b="1" dirty="0"/>
              <a:t>lost</a:t>
            </a:r>
            <a:r>
              <a:rPr lang="en-GB" sz="2800" dirty="0"/>
              <a:t> my broomstick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15274" y="3207932"/>
            <a:ext cx="1721636" cy="659667"/>
          </a:xfrm>
          <a:prstGeom prst="wedgeRoundRectCallout">
            <a:avLst>
              <a:gd name="adj1" fmla="val 52988"/>
              <a:gd name="adj2" fmla="val -9251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Where?</a:t>
            </a:r>
            <a:endParaRPr lang="en-GB" sz="2800" dirty="0"/>
          </a:p>
        </p:txBody>
      </p:sp>
      <p:sp>
        <p:nvSpPr>
          <p:cNvPr id="22" name="Rectangle 21"/>
          <p:cNvSpPr/>
          <p:nvPr/>
        </p:nvSpPr>
        <p:spPr>
          <a:xfrm>
            <a:off x="6050250" y="3497841"/>
            <a:ext cx="10421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srgbClr val="00B050"/>
                </a:solidFill>
              </a:rPr>
              <a:t>here</a:t>
            </a:r>
            <a:r>
              <a:rPr lang="en-GB" sz="2800" dirty="0"/>
              <a:t>.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11517" y="4504858"/>
            <a:ext cx="2409538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I </a:t>
            </a:r>
            <a:r>
              <a:rPr lang="en-GB" sz="2800" b="1" dirty="0"/>
              <a:t>want</a:t>
            </a:r>
            <a:r>
              <a:rPr lang="en-GB" sz="2800" dirty="0"/>
              <a:t> a cat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8855881" y="4045396"/>
            <a:ext cx="1714896" cy="720441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When?</a:t>
            </a:r>
            <a:endParaRPr lang="en-GB" sz="2800" dirty="0"/>
          </a:p>
        </p:txBody>
      </p:sp>
      <p:sp>
        <p:nvSpPr>
          <p:cNvPr id="25" name="Rectangle 24"/>
          <p:cNvSpPr/>
          <p:nvPr/>
        </p:nvSpPr>
        <p:spPr>
          <a:xfrm>
            <a:off x="7355313" y="4686615"/>
            <a:ext cx="975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srgbClr val="00B050"/>
                </a:solidFill>
              </a:rPr>
              <a:t>now</a:t>
            </a:r>
            <a:r>
              <a:rPr lang="en-GB" sz="2800" dirty="0"/>
              <a:t>.</a:t>
            </a:r>
            <a:endParaRPr lang="en-GB" sz="2800" dirty="0">
              <a:solidFill>
                <a:srgbClr val="00B050"/>
              </a:solidFill>
            </a:endParaRPr>
          </a:p>
        </p:txBody>
      </p:sp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267" y="3793067"/>
            <a:ext cx="5503332" cy="121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E65FAFB-C832-2F4F-A663-D4FE3000D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72182" y="1041646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7CBFE69-012E-C44E-B39C-25F6772A59E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46267" y="214103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3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7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32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  <p:bldP spid="9" grpId="0"/>
      <p:bldP spid="10" grpId="0"/>
      <p:bldP spid="11" grpId="0"/>
      <p:bldP spid="16" grpId="0"/>
      <p:bldP spid="18" grpId="0"/>
      <p:bldP spid="19" grpId="0"/>
      <p:bldP spid="20" grpId="0" uiExpand="1" build="p"/>
      <p:bldP spid="21" grpId="0" animBg="1"/>
      <p:bldP spid="22" grpId="0"/>
      <p:bldP spid="23" grpId="0" uiExpand="1" build="p"/>
      <p:bldP spid="24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9" y="796307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Adverbs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/>
              <a:t>Adverbs tell us about </a:t>
            </a:r>
            <a:r>
              <a:rPr lang="en-GB" sz="2800" b="1" dirty="0">
                <a:solidFill>
                  <a:srgbClr val="0000FF"/>
                </a:solidFill>
              </a:rPr>
              <a:t>when</a:t>
            </a:r>
            <a:r>
              <a:rPr lang="en-GB" sz="2800" dirty="0"/>
              <a:t>, </a:t>
            </a:r>
            <a:r>
              <a:rPr lang="en-GB" sz="2800" b="1" dirty="0"/>
              <a:t>where</a:t>
            </a:r>
            <a:r>
              <a:rPr lang="en-GB" sz="2800" dirty="0"/>
              <a:t> and </a:t>
            </a:r>
            <a:r>
              <a:rPr lang="en-GB" sz="2800" b="1" dirty="0"/>
              <a:t>why </a:t>
            </a:r>
            <a:r>
              <a:rPr lang="en-GB" sz="2800" dirty="0"/>
              <a:t>or</a:t>
            </a:r>
            <a:r>
              <a:rPr lang="en-GB" sz="2800" b="1" dirty="0"/>
              <a:t> how</a:t>
            </a:r>
            <a:r>
              <a:rPr lang="en-GB" sz="2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1235444" y="2573232"/>
            <a:ext cx="1794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cat </a:t>
            </a:r>
            <a:r>
              <a:rPr lang="en-GB" sz="2400" b="1" dirty="0"/>
              <a:t>slept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9131348" y="2353447"/>
            <a:ext cx="2197510" cy="90123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When?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3204258" y="2573230"/>
            <a:ext cx="999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daily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82781" y="3173375"/>
            <a:ext cx="1140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earlier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44974" y="3773518"/>
            <a:ext cx="15564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yesterday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1107" y="4666229"/>
            <a:ext cx="64824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The verb ‘slept’ is modified by the </a:t>
            </a:r>
            <a:r>
              <a:rPr lang="en-GB" sz="2800" b="1" dirty="0">
                <a:solidFill>
                  <a:srgbClr val="0000FF"/>
                </a:solidFill>
              </a:rPr>
              <a:t>adverbs</a:t>
            </a:r>
            <a:r>
              <a:rPr lang="en-GB" sz="2800" dirty="0">
                <a:solidFill>
                  <a:prstClr val="black"/>
                </a:solidFill>
              </a:rPr>
              <a:t>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93030" y="5507060"/>
            <a:ext cx="8995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Can you think of any other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adverbs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 which answer the question: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When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1256" y="3173615"/>
            <a:ext cx="1794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cat </a:t>
            </a:r>
            <a:r>
              <a:rPr lang="en-GB" sz="2400" b="1" dirty="0"/>
              <a:t>slept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35443" y="3776733"/>
            <a:ext cx="1794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cat </a:t>
            </a:r>
            <a:r>
              <a:rPr lang="en-GB" sz="2400" b="1" dirty="0"/>
              <a:t>slept 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4645" y="2157730"/>
            <a:ext cx="3394710" cy="23393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1A50A9A-CB92-1D4E-8782-AD7BDE4F79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43757" y="40284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1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2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5" grpId="0"/>
      <p:bldP spid="3" grpId="0" animBg="1"/>
      <p:bldP spid="26" grpId="0"/>
      <p:bldP spid="27" grpId="0"/>
      <p:bldP spid="28" grpId="0"/>
      <p:bldP spid="5" grpId="0"/>
      <p:bldP spid="6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9" y="796307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Adverbs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/>
              <a:t>Adverbs tell us about </a:t>
            </a:r>
            <a:r>
              <a:rPr lang="en-GB" sz="2800" b="1" dirty="0"/>
              <a:t>when</a:t>
            </a:r>
            <a:r>
              <a:rPr lang="en-GB" sz="2800" dirty="0"/>
              <a:t>, </a:t>
            </a:r>
            <a:r>
              <a:rPr lang="en-GB" sz="2800" b="1" dirty="0">
                <a:solidFill>
                  <a:srgbClr val="0000FF"/>
                </a:solidFill>
              </a:rPr>
              <a:t>where</a:t>
            </a:r>
            <a:r>
              <a:rPr lang="en-GB" sz="2800" dirty="0"/>
              <a:t> and </a:t>
            </a:r>
            <a:r>
              <a:rPr lang="en-GB" sz="2800" b="1" dirty="0"/>
              <a:t>why </a:t>
            </a:r>
            <a:r>
              <a:rPr lang="en-GB" sz="2800" dirty="0"/>
              <a:t>or</a:t>
            </a:r>
            <a:r>
              <a:rPr lang="en-GB" sz="2800" b="1" dirty="0"/>
              <a:t> how</a:t>
            </a:r>
            <a:r>
              <a:rPr lang="en-GB" sz="2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1085687" y="2573232"/>
            <a:ext cx="2093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cat </a:t>
            </a:r>
            <a:r>
              <a:rPr lang="en-GB" sz="2400" b="1" dirty="0"/>
              <a:t>walked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9131348" y="2353447"/>
            <a:ext cx="2197510" cy="90123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Where?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3037447" y="2573230"/>
            <a:ext cx="920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82781" y="3173375"/>
            <a:ext cx="1024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44974" y="3773518"/>
            <a:ext cx="1292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outside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1107" y="4666229"/>
            <a:ext cx="6813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The verb ‘walked’ is modified by the </a:t>
            </a:r>
            <a:r>
              <a:rPr lang="en-GB" sz="2800" b="1" dirty="0">
                <a:solidFill>
                  <a:srgbClr val="0000FF"/>
                </a:solidFill>
              </a:rPr>
              <a:t>adverbs</a:t>
            </a:r>
            <a:r>
              <a:rPr lang="en-GB" sz="2800" dirty="0">
                <a:solidFill>
                  <a:prstClr val="black"/>
                </a:solidFill>
              </a:rPr>
              <a:t>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93030" y="5507060"/>
            <a:ext cx="9093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Can you think of any other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adverbs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 which answer the question: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Where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85687" y="3176588"/>
            <a:ext cx="2093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cat </a:t>
            </a:r>
            <a:r>
              <a:rPr lang="en-GB" sz="2400" b="1" dirty="0"/>
              <a:t>walked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85687" y="3776733"/>
            <a:ext cx="2093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cat </a:t>
            </a:r>
            <a:r>
              <a:rPr lang="en-GB" sz="2400" b="1" dirty="0"/>
              <a:t>walked</a:t>
            </a:r>
          </a:p>
        </p:txBody>
      </p:sp>
      <p:pic>
        <p:nvPicPr>
          <p:cNvPr id="16" name="Pictur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4760" y="2184717"/>
            <a:ext cx="3266440" cy="221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884BA3A-18F5-5941-88D3-6E7513DCE9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06903" y="391431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2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2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5" grpId="0"/>
      <p:bldP spid="3" grpId="0" animBg="1"/>
      <p:bldP spid="26" grpId="0"/>
      <p:bldP spid="27" grpId="0"/>
      <p:bldP spid="28" grpId="0"/>
      <p:bldP spid="5" grpId="0"/>
      <p:bldP spid="6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9" y="796307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Adverbs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/>
              <a:t>Adverbs tell us about </a:t>
            </a:r>
            <a:r>
              <a:rPr lang="en-GB" sz="2800" b="1" dirty="0"/>
              <a:t>when</a:t>
            </a:r>
            <a:r>
              <a:rPr lang="en-GB" sz="2800" dirty="0"/>
              <a:t>, </a:t>
            </a:r>
            <a:r>
              <a:rPr lang="en-GB" sz="2800" b="1" dirty="0"/>
              <a:t>where</a:t>
            </a:r>
            <a:r>
              <a:rPr lang="en-GB" sz="2800" dirty="0"/>
              <a:t> and </a:t>
            </a:r>
            <a:r>
              <a:rPr lang="en-GB" sz="2800" b="1" dirty="0">
                <a:solidFill>
                  <a:srgbClr val="0000FF"/>
                </a:solidFill>
              </a:rPr>
              <a:t>how</a:t>
            </a:r>
            <a:r>
              <a:rPr lang="en-GB" sz="2800" dirty="0"/>
              <a:t> or</a:t>
            </a:r>
            <a:r>
              <a:rPr lang="en-GB" sz="2800" b="1" dirty="0">
                <a:solidFill>
                  <a:srgbClr val="0000FF"/>
                </a:solidFill>
              </a:rPr>
              <a:t> why</a:t>
            </a:r>
            <a:r>
              <a:rPr lang="en-GB" sz="2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3807954" y="2471633"/>
            <a:ext cx="227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cat </a:t>
            </a:r>
            <a:r>
              <a:rPr lang="en-GB" sz="2400" b="1" dirty="0"/>
              <a:t>watched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9131348" y="2353447"/>
            <a:ext cx="2197510" cy="90123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How?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5933048" y="2471630"/>
            <a:ext cx="1258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silently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78381" y="3122575"/>
            <a:ext cx="1304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intently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822041" y="3841252"/>
            <a:ext cx="10720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avidly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1107" y="4666229"/>
            <a:ext cx="70287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The verb ‘watched’ is modified by the </a:t>
            </a:r>
            <a:r>
              <a:rPr lang="en-GB" sz="2800" b="1" dirty="0">
                <a:solidFill>
                  <a:srgbClr val="0000FF"/>
                </a:solidFill>
              </a:rPr>
              <a:t>adverbs</a:t>
            </a:r>
            <a:r>
              <a:rPr lang="en-GB" sz="2800" dirty="0">
                <a:solidFill>
                  <a:prstClr val="black"/>
                </a:solidFill>
              </a:rPr>
              <a:t>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93030" y="5507060"/>
            <a:ext cx="8825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Can you think of any other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adverbs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 which answer the question: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Why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40222" y="3142721"/>
            <a:ext cx="227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cat </a:t>
            </a:r>
            <a:r>
              <a:rPr lang="en-GB" sz="2400" b="1" dirty="0"/>
              <a:t>watched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99974" y="3858184"/>
            <a:ext cx="227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cat </a:t>
            </a:r>
            <a:r>
              <a:rPr lang="en-GB" sz="2400" b="1" dirty="0"/>
              <a:t>watched</a:t>
            </a:r>
          </a:p>
        </p:txBody>
      </p:sp>
      <p:pic>
        <p:nvPicPr>
          <p:cNvPr id="15" name="Picture 1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821" y="2226732"/>
            <a:ext cx="2497245" cy="25484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77560" y="2790825"/>
            <a:ext cx="1134745" cy="1682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642BEA0-BFAC-B549-A1E0-39591F21D3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71918" y="36607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8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7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5" grpId="0"/>
      <p:bldP spid="3" grpId="0" animBg="1"/>
      <p:bldP spid="26" grpId="0"/>
      <p:bldP spid="27" grpId="0"/>
      <p:bldP spid="28" grpId="0"/>
      <p:bldP spid="5" grpId="0"/>
      <p:bldP spid="6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7957D5-E1F6-4BAB-8E43-B72E2923BC03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3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4207</TotalTime>
  <Words>280</Words>
  <Application>Microsoft Office PowerPoint</Application>
  <PresentationFormat>Widescreen</PresentationFormat>
  <Paragraphs>76</Paragraphs>
  <Slides>7</Slides>
  <Notes>6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ArialMT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HP</cp:lastModifiedBy>
  <cp:revision>261</cp:revision>
  <dcterms:created xsi:type="dcterms:W3CDTF">2013-08-23T07:43:20Z</dcterms:created>
  <dcterms:modified xsi:type="dcterms:W3CDTF">2020-04-16T16:30:42Z</dcterms:modified>
</cp:coreProperties>
</file>