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BD52-ECB4-4DFB-BCDE-25182E408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55AA1B-7430-4DF2-B2B2-E09353A87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4E454-5EA6-4BBD-BB6F-D14BA547C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40EF-EE4E-4FB3-A832-6A5B00BE1350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20354-E147-49EE-9C1D-3A50784A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8C6FE-5D8E-4ED6-B310-C2261A5D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BC71-9C49-4925-B527-CB190E761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00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F79CE-B865-46D2-89D0-FE3A68EC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5F65A-0DE0-46AF-89BB-1D0DCF66E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124E6-C67B-483F-BF9B-6F5794181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40EF-EE4E-4FB3-A832-6A5B00BE1350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58DE7-4F78-4E8C-9459-D055E62E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5A1A9-BC41-4B6B-ACAD-7F88D372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BC71-9C49-4925-B527-CB190E761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67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CE2B68-2744-44DE-9699-59DA053C5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31ED0-B9EB-41A6-94B3-BFB24B228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77D0E-6206-4D9E-863B-CB9EFC92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40EF-EE4E-4FB3-A832-6A5B00BE1350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6A11F-3B5E-4756-9028-9D3AAFD2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6AB11-215D-417D-81D7-DFC47F6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BC71-9C49-4925-B527-CB190E761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4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DC39-0E01-45EC-A8B2-9582B2C0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159E3-BFB4-4251-8FEC-FA5BC87CE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93A7E-05F8-4294-9244-55B2F60DB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40EF-EE4E-4FB3-A832-6A5B00BE1350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FF574-6A3B-4040-86BF-2F64B6B59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71AE5-38DC-4DA8-B62A-CEB5808F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BC71-9C49-4925-B527-CB190E761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37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1B1C4-AD73-40C1-A6B4-02B796292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5209-0EB2-4F6A-AEC3-1E8CBC9C3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B2A03-D932-4984-A273-B98286D46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40EF-EE4E-4FB3-A832-6A5B00BE1350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939F4-ED33-48F3-9429-66EF591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7C0B5-B184-4645-BB0C-4F5E3666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BC71-9C49-4925-B527-CB190E761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6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F0EDA-D1B3-4BE8-9E03-70368A7D4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3169C-DAFC-44E9-91C6-231FBB555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A2A87-FC6B-45E2-BAC9-71D5E4F5C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D2881-436F-4F69-9AEA-C78AC6CE1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40EF-EE4E-4FB3-A832-6A5B00BE1350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42BE6-C69C-4F69-A838-96321B91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7A6CB-C496-412C-BFA0-7D85B95D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BC71-9C49-4925-B527-CB190E761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086A-34E5-4787-AB07-212239A8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9797F-D61F-4E79-B67C-E3C6E1FC7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ADDF1B-5874-460A-B33B-0BDE23F7F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2D5CB-4D0B-44FB-8AFB-F74CABB98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83E4C-1D7C-4308-B5C6-09316DA79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CD0C3-393E-4E39-99BF-72FAF600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40EF-EE4E-4FB3-A832-6A5B00BE1350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E18A8E-995D-4271-9DCB-20343AC8A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0CEF2-2C67-4131-8028-E4FE133E6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BC71-9C49-4925-B527-CB190E761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92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F8CF-CD6E-42E8-8658-26924FDD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37242-4179-4FDA-A7BF-DBF15523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40EF-EE4E-4FB3-A832-6A5B00BE1350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D6631-8BE9-4E3E-B367-77B32977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0A252-8386-44E8-ABA8-5E13839F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BC71-9C49-4925-B527-CB190E761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50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6A11FE-65BD-443C-8F35-16C18F7B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40EF-EE4E-4FB3-A832-6A5B00BE1350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DB1992-EA3B-4DD4-A288-EFBEAC9B8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9A5A3-B8F1-4FF7-9D64-DF17D843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BC71-9C49-4925-B527-CB190E761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156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E72D9-B631-4D95-A825-5D0B4ADB8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AA12C-FAA1-42D5-A8F3-0198EB548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F3F8F-CE1A-45FB-B528-34B749878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EC7C3-606D-48A5-9D99-2929758F0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40EF-EE4E-4FB3-A832-6A5B00BE1350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6FA23-833B-48E1-88B3-6BBF66984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41A0A-8543-4E96-A2A0-A83E5885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BC71-9C49-4925-B527-CB190E761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06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0F1D5-1B50-402D-B4E8-6978DEF8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5F6B7C-ED07-4E13-A030-91976FF33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A7701-28FB-4581-9CCE-F7AD81148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72B65-118A-48BA-AB71-96469EB53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140EF-EE4E-4FB3-A832-6A5B00BE1350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E5879-9D83-4798-8608-C6248F21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C3ACB-A324-4A8B-ABB6-FF45C106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BC71-9C49-4925-B527-CB190E761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41A6BE-A0DF-466F-8ABD-801403EE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48C10-5749-4AA7-8665-0C404A4FF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12E32-C566-49A6-B89A-6BC016D8A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140EF-EE4E-4FB3-A832-6A5B00BE1350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4B7EB-111E-446C-83D4-CA5F21C48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7BF98-1B79-4039-8719-C110E0003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5BC71-9C49-4925-B527-CB190E761B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93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1B3232-8B60-46ED-9459-4ADF757FE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2" t="6602" r="1626"/>
          <a:stretch/>
        </p:blipFill>
        <p:spPr>
          <a:xfrm>
            <a:off x="825623" y="452760"/>
            <a:ext cx="11168110" cy="6405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531D87-19CE-493A-82BD-75C741E0E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118"/>
            <a:ext cx="12091386" cy="6693763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94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FB5372-CE8D-470B-AB7C-DE7FE8CE8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11" t="8818" r="1362" b="122"/>
          <a:stretch/>
        </p:blipFill>
        <p:spPr>
          <a:xfrm>
            <a:off x="1313895" y="417250"/>
            <a:ext cx="10572580" cy="58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02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CC4D36-57E2-43CC-A38C-712E68146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86" t="6985" r="2263" b="2608"/>
          <a:stretch/>
        </p:blipFill>
        <p:spPr>
          <a:xfrm>
            <a:off x="736847" y="408371"/>
            <a:ext cx="10741980" cy="60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4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A25EA2-B5C6-4ED9-9040-B2778805C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05" t="11942" r="7763" b="2955"/>
          <a:stretch/>
        </p:blipFill>
        <p:spPr>
          <a:xfrm>
            <a:off x="1047565" y="144925"/>
            <a:ext cx="10404629" cy="65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6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6607B2-BEF3-424A-ADFE-33E19FD35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58" t="14428" r="1992" b="4000"/>
          <a:stretch/>
        </p:blipFill>
        <p:spPr>
          <a:xfrm>
            <a:off x="612559" y="452760"/>
            <a:ext cx="11248008" cy="574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97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7FA3C8-53D4-4246-B8C9-6B09FE3CB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84" t="11635" r="2217" b="6815"/>
          <a:stretch/>
        </p:blipFill>
        <p:spPr>
          <a:xfrm>
            <a:off x="745723" y="701336"/>
            <a:ext cx="10777076" cy="54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80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F1638B-98F1-47E5-9FCD-334AF167C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38" t="6993" r="14713" b="2077"/>
          <a:stretch/>
        </p:blipFill>
        <p:spPr>
          <a:xfrm>
            <a:off x="2201662" y="498618"/>
            <a:ext cx="7430610" cy="586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69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597796-DA8B-46AE-BF88-F61D1C9A7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31" t="7625" r="14781" b="2188"/>
          <a:stretch/>
        </p:blipFill>
        <p:spPr>
          <a:xfrm>
            <a:off x="2210539" y="507651"/>
            <a:ext cx="7519388" cy="58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3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B1A4E6E687704485ED444B1689DDD8" ma:contentTypeVersion="13" ma:contentTypeDescription="Create a new document." ma:contentTypeScope="" ma:versionID="c0e9b9719c9b34661e326cb46da7cff7">
  <xsd:schema xmlns:xsd="http://www.w3.org/2001/XMLSchema" xmlns:xs="http://www.w3.org/2001/XMLSchema" xmlns:p="http://schemas.microsoft.com/office/2006/metadata/properties" xmlns:ns3="9e5c84cd-ed6c-4541-b72c-da8ebf8e4d9f" xmlns:ns4="ffc46f23-2dd0-4e58-ad10-79a1e30097dc" targetNamespace="http://schemas.microsoft.com/office/2006/metadata/properties" ma:root="true" ma:fieldsID="84fc64d585100510475dbf37f3fad293" ns3:_="" ns4:_="">
    <xsd:import namespace="9e5c84cd-ed6c-4541-b72c-da8ebf8e4d9f"/>
    <xsd:import namespace="ffc46f23-2dd0-4e58-ad10-79a1e30097d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c84cd-ed6c-4541-b72c-da8ebf8e4d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c46f23-2dd0-4e58-ad10-79a1e30097d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9C7B8C-753A-4E01-B7D9-8BF6151DA6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FE0569-FAF6-4F26-B450-C226A7230D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5c84cd-ed6c-4541-b72c-da8ebf8e4d9f"/>
    <ds:schemaRef ds:uri="ffc46f23-2dd0-4e58-ad10-79a1e30097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B338A1-D2F7-4AF1-BA3A-450862777F5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9e5c84cd-ed6c-4541-b72c-da8ebf8e4d9f"/>
    <ds:schemaRef ds:uri="http://schemas.microsoft.com/office/infopath/2007/PartnerControls"/>
    <ds:schemaRef ds:uri="ffc46f23-2dd0-4e58-ad10-79a1e30097d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Bird</dc:creator>
  <cp:lastModifiedBy>Jayne Swindells</cp:lastModifiedBy>
  <cp:revision>2</cp:revision>
  <dcterms:created xsi:type="dcterms:W3CDTF">2020-06-18T20:11:33Z</dcterms:created>
  <dcterms:modified xsi:type="dcterms:W3CDTF">2020-06-19T11:50:50Z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0x010100B3B1A4E6E687704485ED444B1689DDD8</vt:lpwstr>
  </property>
</Properties>
</file>