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7E4"/>
    <a:srgbClr val="B0DEF9"/>
    <a:srgbClr val="B8D36C"/>
    <a:srgbClr val="EE6C76"/>
    <a:srgbClr val="D81C34"/>
    <a:srgbClr val="4FB0E6"/>
    <a:srgbClr val="0079C2"/>
    <a:srgbClr val="EF73A9"/>
    <a:srgbClr val="EEBCDA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1146" y="12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Are You Ready?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There are 5 questions in this quiz. </a:t>
            </a:r>
          </a:p>
          <a:p>
            <a:pPr algn="ctr"/>
            <a:r>
              <a:rPr lang="en-GB" dirty="0"/>
              <a:t>They are all to do with measuring capacity. 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Each question is multiple choice.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9" y="2230674"/>
            <a:ext cx="4110022" cy="29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It takes 10 cups of water to fill this bucket. </a:t>
            </a:r>
          </a:p>
          <a:p>
            <a:pPr algn="ctr"/>
            <a:r>
              <a:rPr lang="en-GB" dirty="0"/>
              <a:t>How many cups will it take for the bucket to be half full?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96" y="2294740"/>
            <a:ext cx="2603942" cy="2797378"/>
          </a:xfrm>
          <a:prstGeom prst="rect">
            <a:avLst/>
          </a:prstGeom>
        </p:spPr>
      </p:pic>
      <p:sp>
        <p:nvSpPr>
          <p:cNvPr id="13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9 cups</a:t>
            </a:r>
          </a:p>
        </p:txBody>
      </p:sp>
      <p:sp>
        <p:nvSpPr>
          <p:cNvPr id="12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5 cups</a:t>
            </a:r>
          </a:p>
        </p:txBody>
      </p:sp>
      <p:sp>
        <p:nvSpPr>
          <p:cNvPr id="11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7 cups</a:t>
            </a:r>
          </a:p>
        </p:txBody>
      </p:sp>
      <p:sp>
        <p:nvSpPr>
          <p:cNvPr id="2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 4 cups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Half of 10 is 5. So to fill half the bucket, you need 5 cups of water. </a:t>
            </a:r>
          </a:p>
        </p:txBody>
      </p:sp>
    </p:spTree>
    <p:extLst>
      <p:ext uri="{BB962C8B-B14F-4D97-AF65-F5344CB8AC3E}">
        <p14:creationId xmlns:p14="http://schemas.microsoft.com/office/powerpoint/2010/main" val="25130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full is this bottle?</a:t>
            </a:r>
          </a:p>
        </p:txBody>
      </p:sp>
      <p:sp>
        <p:nvSpPr>
          <p:cNvPr id="2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full</a:t>
            </a:r>
          </a:p>
        </p:txBody>
      </p:sp>
      <p:sp>
        <p:nvSpPr>
          <p:cNvPr id="11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nearly full</a:t>
            </a:r>
          </a:p>
        </p:txBody>
      </p:sp>
      <p:sp>
        <p:nvSpPr>
          <p:cNvPr id="12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half full</a:t>
            </a:r>
          </a:p>
        </p:txBody>
      </p:sp>
      <p:sp>
        <p:nvSpPr>
          <p:cNvPr id="13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nearly empty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The water is half way up the bottle.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097" y="1284726"/>
            <a:ext cx="1304448" cy="39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bottle is </a:t>
            </a:r>
            <a:r>
              <a:rPr lang="en-GB" b="1" dirty="0"/>
              <a:t>nearly full</a:t>
            </a:r>
            <a:r>
              <a:rPr lang="en-GB" dirty="0"/>
              <a:t>?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444455"/>
            <a:ext cx="7632700" cy="648370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Bottle b is nearly full.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94" y="1979802"/>
            <a:ext cx="876301" cy="2651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67" y="1979802"/>
            <a:ext cx="876301" cy="26515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21" y="1979801"/>
            <a:ext cx="876301" cy="26515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48" y="1979801"/>
            <a:ext cx="876301" cy="2651525"/>
          </a:xfrm>
          <a:prstGeom prst="rect">
            <a:avLst/>
          </a:prstGeom>
        </p:spPr>
      </p:pic>
      <p:sp>
        <p:nvSpPr>
          <p:cNvPr id="18" name="A"/>
          <p:cNvSpPr/>
          <p:nvPr/>
        </p:nvSpPr>
        <p:spPr>
          <a:xfrm>
            <a:off x="1883507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a</a:t>
            </a:r>
          </a:p>
        </p:txBody>
      </p:sp>
      <p:sp>
        <p:nvSpPr>
          <p:cNvPr id="19" name="B"/>
          <p:cNvSpPr/>
          <p:nvPr/>
        </p:nvSpPr>
        <p:spPr>
          <a:xfrm>
            <a:off x="3448034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b</a:t>
            </a:r>
          </a:p>
        </p:txBody>
      </p:sp>
      <p:sp>
        <p:nvSpPr>
          <p:cNvPr id="20" name="C"/>
          <p:cNvSpPr/>
          <p:nvPr/>
        </p:nvSpPr>
        <p:spPr>
          <a:xfrm>
            <a:off x="5012561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c</a:t>
            </a:r>
          </a:p>
        </p:txBody>
      </p:sp>
      <p:sp>
        <p:nvSpPr>
          <p:cNvPr id="22" name="D"/>
          <p:cNvSpPr/>
          <p:nvPr/>
        </p:nvSpPr>
        <p:spPr>
          <a:xfrm>
            <a:off x="6577088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0664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4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This jug contains 4 litres of water when it is full.</a:t>
            </a:r>
          </a:p>
          <a:p>
            <a:pPr algn="ctr"/>
            <a:r>
              <a:rPr lang="en-GB" dirty="0"/>
              <a:t>Estimate how much water is in the jug.</a:t>
            </a:r>
          </a:p>
        </p:txBody>
      </p:sp>
      <p:sp>
        <p:nvSpPr>
          <p:cNvPr id="13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1 litre</a:t>
            </a:r>
          </a:p>
        </p:txBody>
      </p:sp>
      <p:sp>
        <p:nvSpPr>
          <p:cNvPr id="23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 litres</a:t>
            </a:r>
          </a:p>
        </p:txBody>
      </p:sp>
      <p:sp>
        <p:nvSpPr>
          <p:cNvPr id="24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3 litres</a:t>
            </a:r>
          </a:p>
        </p:txBody>
      </p:sp>
      <p:sp>
        <p:nvSpPr>
          <p:cNvPr id="25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4 litres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The jug is approximately half full. Half of 4 is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95" y="2347199"/>
            <a:ext cx="3174358" cy="27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5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This fish tank contains 11 litres when it is half full.</a:t>
            </a:r>
          </a:p>
          <a:p>
            <a:pPr algn="ctr"/>
            <a:r>
              <a:rPr lang="en-GB" dirty="0"/>
              <a:t>How much does it contain when it is full?</a:t>
            </a:r>
          </a:p>
        </p:txBody>
      </p:sp>
      <p:sp>
        <p:nvSpPr>
          <p:cNvPr id="13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20 litres</a:t>
            </a:r>
          </a:p>
        </p:txBody>
      </p:sp>
      <p:sp>
        <p:nvSpPr>
          <p:cNvPr id="23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21 litres</a:t>
            </a:r>
          </a:p>
        </p:txBody>
      </p:sp>
      <p:sp>
        <p:nvSpPr>
          <p:cNvPr id="24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22 litres</a:t>
            </a:r>
          </a:p>
        </p:txBody>
      </p:sp>
      <p:sp>
        <p:nvSpPr>
          <p:cNvPr id="25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24 litres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 × 11 = 22 so the fish tank contains 22 litres when it is full.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64" y="2428991"/>
            <a:ext cx="3605786" cy="261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1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75</TotalTime>
  <Words>218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Twinkl</vt:lpstr>
      <vt:lpstr>Arial</vt:lpstr>
      <vt:lpstr>Calibri</vt:lpstr>
      <vt:lpstr>Office Theme</vt:lpstr>
      <vt:lpstr>PowerPoint Presentation</vt:lpstr>
      <vt:lpstr>Are You Ready?</vt:lpstr>
      <vt:lpstr>Question 1</vt:lpstr>
      <vt:lpstr>Question 2</vt:lpstr>
      <vt:lpstr>Question 3</vt:lpstr>
      <vt:lpstr>Question 4</vt:lpstr>
      <vt:lpstr>Question 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steve Jackson</cp:lastModifiedBy>
  <cp:revision>8</cp:revision>
  <dcterms:created xsi:type="dcterms:W3CDTF">2019-04-09T11:04:31Z</dcterms:created>
  <dcterms:modified xsi:type="dcterms:W3CDTF">2020-03-24T14:44:49Z</dcterms:modified>
</cp:coreProperties>
</file>