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3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4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88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609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484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77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43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94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83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1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39E9D-6259-4584-8C41-BB6E838C8ECC}" type="datetimeFigureOut">
              <a:rPr lang="en-GB" smtClean="0"/>
              <a:t>15/05/2020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4E6BA-8948-4B15-8636-9BCA73EF5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59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76057" y="248195"/>
            <a:ext cx="302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 smtClean="0"/>
              <a:t>WALT: observe a seed growing</a:t>
            </a:r>
            <a:endParaRPr lang="en-GB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689395"/>
              </p:ext>
            </p:extLst>
          </p:nvPr>
        </p:nvGraphicFramePr>
        <p:xfrm>
          <a:off x="509452" y="719666"/>
          <a:ext cx="11181805" cy="28694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6361">
                  <a:extLst>
                    <a:ext uri="{9D8B030D-6E8A-4147-A177-3AD203B41FA5}">
                      <a16:colId xmlns:a16="http://schemas.microsoft.com/office/drawing/2014/main" val="118808794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3453434080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1397136506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269502080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1438840319"/>
                    </a:ext>
                  </a:extLst>
                </a:gridCol>
              </a:tblGrid>
              <a:tr h="191500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766856"/>
                  </a:ext>
                </a:extLst>
              </a:tr>
              <a:tr h="954468">
                <a:tc>
                  <a:txBody>
                    <a:bodyPr/>
                    <a:lstStyle/>
                    <a:p>
                      <a:r>
                        <a:rPr lang="en-GB" dirty="0" smtClean="0"/>
                        <a:t>Day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27632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582409"/>
              </p:ext>
            </p:extLst>
          </p:nvPr>
        </p:nvGraphicFramePr>
        <p:xfrm>
          <a:off x="509450" y="3589140"/>
          <a:ext cx="11181805" cy="31299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6361">
                  <a:extLst>
                    <a:ext uri="{9D8B030D-6E8A-4147-A177-3AD203B41FA5}">
                      <a16:colId xmlns:a16="http://schemas.microsoft.com/office/drawing/2014/main" val="118808794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3453434080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1397136506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269502080"/>
                    </a:ext>
                  </a:extLst>
                </a:gridCol>
                <a:gridCol w="2236361">
                  <a:extLst>
                    <a:ext uri="{9D8B030D-6E8A-4147-A177-3AD203B41FA5}">
                      <a16:colId xmlns:a16="http://schemas.microsoft.com/office/drawing/2014/main" val="1438840319"/>
                    </a:ext>
                  </a:extLst>
                </a:gridCol>
              </a:tblGrid>
              <a:tr h="208884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766856"/>
                  </a:ext>
                </a:extLst>
              </a:tr>
              <a:tr h="1041114">
                <a:tc>
                  <a:txBody>
                    <a:bodyPr/>
                    <a:lstStyle/>
                    <a:p>
                      <a:r>
                        <a:rPr lang="en-GB" dirty="0" smtClean="0"/>
                        <a:t>Day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276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93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Burnett</dc:creator>
  <cp:lastModifiedBy>Eli Burnett</cp:lastModifiedBy>
  <cp:revision>1</cp:revision>
  <dcterms:created xsi:type="dcterms:W3CDTF">2020-05-15T10:06:01Z</dcterms:created>
  <dcterms:modified xsi:type="dcterms:W3CDTF">2020-05-15T10:06:17Z</dcterms:modified>
</cp:coreProperties>
</file>