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56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32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62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235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71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29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69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5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76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27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08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9C5C8-E6F2-4B11-AF29-9FA6214FD54C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D8CBA-A45D-492C-9BA6-8607FFCE84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80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74229" y="235131"/>
            <a:ext cx="5656217" cy="63224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309360" y="587829"/>
            <a:ext cx="514756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To ______________________________________</a:t>
            </a:r>
          </a:p>
          <a:p>
            <a:endParaRPr lang="en-GB" dirty="0"/>
          </a:p>
          <a:p>
            <a:r>
              <a:rPr lang="en-GB" dirty="0" smtClean="0"/>
              <a:t>You are invited to __________________________</a:t>
            </a:r>
          </a:p>
          <a:p>
            <a:endParaRPr lang="en-GB" dirty="0" smtClean="0"/>
          </a:p>
          <a:p>
            <a:r>
              <a:rPr lang="en-GB" dirty="0" smtClean="0"/>
              <a:t>_________________________________________</a:t>
            </a:r>
          </a:p>
          <a:p>
            <a:endParaRPr lang="en-GB" dirty="0"/>
          </a:p>
          <a:p>
            <a:r>
              <a:rPr lang="en-GB" dirty="0" smtClean="0"/>
              <a:t>Place ____________________________________</a:t>
            </a:r>
          </a:p>
          <a:p>
            <a:endParaRPr lang="en-GB" dirty="0"/>
          </a:p>
          <a:p>
            <a:r>
              <a:rPr lang="en-GB" dirty="0" smtClean="0"/>
              <a:t>Date _____________________________________</a:t>
            </a:r>
          </a:p>
          <a:p>
            <a:endParaRPr lang="en-GB" dirty="0"/>
          </a:p>
          <a:p>
            <a:r>
              <a:rPr lang="en-GB" dirty="0" smtClean="0"/>
              <a:t>Time ______________________________________</a:t>
            </a:r>
          </a:p>
          <a:p>
            <a:endParaRPr lang="en-GB" dirty="0"/>
          </a:p>
          <a:p>
            <a:r>
              <a:rPr lang="en-GB" dirty="0" smtClean="0"/>
              <a:t>Extra Information</a:t>
            </a:r>
          </a:p>
          <a:p>
            <a:r>
              <a:rPr lang="en-GB" dirty="0" smtClean="0"/>
              <a:t>___________________________________________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___________________________________________</a:t>
            </a:r>
          </a:p>
          <a:p>
            <a:endParaRPr lang="en-GB" dirty="0"/>
          </a:p>
          <a:p>
            <a:r>
              <a:rPr lang="en-GB" dirty="0" smtClean="0"/>
              <a:t>___________________________________________</a:t>
            </a:r>
          </a:p>
          <a:p>
            <a:endParaRPr lang="en-GB" dirty="0"/>
          </a:p>
          <a:p>
            <a:r>
              <a:rPr lang="en-GB" smtClean="0"/>
              <a:t>Love from ____________________________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658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Burnett</dc:creator>
  <cp:lastModifiedBy>Eli Burnett</cp:lastModifiedBy>
  <cp:revision>1</cp:revision>
  <dcterms:created xsi:type="dcterms:W3CDTF">2020-04-30T10:19:00Z</dcterms:created>
  <dcterms:modified xsi:type="dcterms:W3CDTF">2020-04-30T10:19:11Z</dcterms:modified>
</cp:coreProperties>
</file>