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4" r:id="rId6"/>
    <p:sldId id="257" r:id="rId7"/>
    <p:sldId id="275" r:id="rId8"/>
    <p:sldId id="260" r:id="rId9"/>
    <p:sldId id="276" r:id="rId10"/>
    <p:sldId id="262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03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9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8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1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0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3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41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7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7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9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E591-6715-4EFE-AB9D-3C2819371BEA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3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17,456 – 305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16 x100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20.90 + 0.32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862 x  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40% of 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¾ of 1600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38,605 – 1024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2kg = ________g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10/15  – 8/15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61 x 23 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1368 ÷ 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11 x ( 71 – 19 )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1/6 ÷ 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755 x 9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25 % of 300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5 ¾ x 47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3627 ÷  14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3.5 kg = ______g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10/10  + 8/10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2729 x 45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1</a:t>
            </a:r>
          </a:p>
        </p:txBody>
      </p:sp>
    </p:spTree>
    <p:extLst>
      <p:ext uri="{BB962C8B-B14F-4D97-AF65-F5344CB8AC3E}">
        <p14:creationId xmlns:p14="http://schemas.microsoft.com/office/powerpoint/2010/main" val="424454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7497" y="195944"/>
            <a:ext cx="4737462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 17,456 – 305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17,151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16 x100=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1,600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20.90 + 0.32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21.22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862 x  7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6034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40% of 500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¾ of 1600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1,200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38,605 – 1024 =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37,581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2kg = </a:t>
            </a:r>
            <a:r>
              <a:rPr lang="en-GB" sz="3200" dirty="0">
                <a:solidFill>
                  <a:srgbClr val="0070C0"/>
                </a:solidFill>
              </a:rPr>
              <a:t>2000g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10/15  – 8/15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2/15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61 x 23  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183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1368 ÷ 3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456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11 x ( 71 – 19 )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=572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1/6 ÷ 3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1/18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755 x 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=6,795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25 % of 300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=75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5 ¾ x 47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= 270 1/4</a:t>
            </a:r>
            <a:endParaRPr lang="en-GB" sz="28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3627 ÷  14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=259r1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3.5 kg = </a:t>
            </a:r>
            <a:r>
              <a:rPr lang="en-GB" sz="3200" dirty="0">
                <a:solidFill>
                  <a:srgbClr val="0070C0"/>
                </a:solidFill>
              </a:rPr>
              <a:t>3500g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10/10  + 8/10 =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1 and 8/10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2729 x 45 =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122,805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answers</a:t>
            </a:r>
          </a:p>
        </p:txBody>
      </p:sp>
    </p:spTree>
    <p:extLst>
      <p:ext uri="{BB962C8B-B14F-4D97-AF65-F5344CB8AC3E}">
        <p14:creationId xmlns:p14="http://schemas.microsoft.com/office/powerpoint/2010/main" val="4124401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13352 - 86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28 x 1000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14.00 + 0.04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837 x 5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60% of 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¼ of 1000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52299 - 8811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½ km = _____m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8/15 – 5/15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65 x 26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7880 ÷ 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16 x ( 78– 24 )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5/5 ÷ 1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595 x 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34 % of 700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2   2/5  x 20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3190 ÷  16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2/10 of 2km = _____m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10/15   + 1/10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2769 x 24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2</a:t>
            </a:r>
          </a:p>
        </p:txBody>
      </p:sp>
    </p:spTree>
    <p:extLst>
      <p:ext uri="{BB962C8B-B14F-4D97-AF65-F5344CB8AC3E}">
        <p14:creationId xmlns:p14="http://schemas.microsoft.com/office/powerpoint/2010/main" val="206648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13352 – 86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=13,266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28 x 1000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=28,000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14.00 + 0.04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=14.04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837 x 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=4,185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60% of 600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=360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¼ of 1000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52299 – 8811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=43,488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½ km = </a:t>
            </a:r>
            <a:r>
              <a:rPr lang="en-GB" sz="3200" dirty="0">
                <a:solidFill>
                  <a:srgbClr val="0070C0"/>
                </a:solidFill>
              </a:rPr>
              <a:t>500m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8/15 – 5/15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=3/15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65 x 26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=1,690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7880 ÷ 8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 = 985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16 x ( 78– 24 )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=864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5/5 ÷ 1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</a:t>
            </a:r>
            <a:r>
              <a:rPr lang="en-GB" sz="320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595 x 8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=4760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34 % of 700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238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2   2/5  x 20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48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3190 ÷  16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199 r 6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2/10 of 2km = </a:t>
            </a:r>
            <a:r>
              <a:rPr lang="en-GB" sz="3200" dirty="0">
                <a:solidFill>
                  <a:srgbClr val="0070C0"/>
                </a:solidFill>
              </a:rPr>
              <a:t>400m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10/15   + 1/10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23/30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2769 x 24 =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66,456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2 answers</a:t>
            </a:r>
          </a:p>
        </p:txBody>
      </p:sp>
    </p:spTree>
    <p:extLst>
      <p:ext uri="{BB962C8B-B14F-4D97-AF65-F5344CB8AC3E}">
        <p14:creationId xmlns:p14="http://schemas.microsoft.com/office/powerpoint/2010/main" val="2915922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11343 - 40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21 x 100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15.30 + 0.10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590 x 9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10% of 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¼ of 1000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40528 -5731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1000mm = ____m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7/17  – 3/17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62 x 29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09212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2374 ÷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17 x ( 40 -21)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4/5 ÷ 6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737 x 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29 % of 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3   3/4  x 27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5039 ÷  12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4500mm = ____m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10/12   + 2/12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3132 x 33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3</a:t>
            </a:r>
          </a:p>
        </p:txBody>
      </p:sp>
    </p:spTree>
    <p:extLst>
      <p:ext uri="{BB962C8B-B14F-4D97-AF65-F5344CB8AC3E}">
        <p14:creationId xmlns:p14="http://schemas.microsoft.com/office/powerpoint/2010/main" val="3193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11343 – 40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=11,303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21 x 100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=1,200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15.30 + 0.10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=15.40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590 x 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=5,310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10% of 600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¼ of 1000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=250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40528 -5731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34,797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1000mm </a:t>
            </a:r>
            <a:r>
              <a:rPr lang="en-GB" sz="3200" dirty="0">
                <a:solidFill>
                  <a:srgbClr val="0070C0"/>
                </a:solidFill>
              </a:rPr>
              <a:t>= 1m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7/17  – 3/17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4/17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62 x 29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1, 798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8" y="195944"/>
            <a:ext cx="5436453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2374 ÷ 4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593r2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17 x ( 40 -21)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323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4/5 ÷ 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4/30 or 2/15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737 x 7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5159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29 % of 500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=145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3   3/4  x 27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=101 1/4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5039 ÷  12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=419r11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4500mm = </a:t>
            </a:r>
            <a:r>
              <a:rPr lang="en-GB" sz="3200" dirty="0">
                <a:solidFill>
                  <a:srgbClr val="0070C0"/>
                </a:solidFill>
              </a:rPr>
              <a:t>4.5m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10/12   + 2/12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12/12 or1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3132 x 33 =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103,356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50008" y="195944"/>
            <a:ext cx="952053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answers</a:t>
            </a:r>
          </a:p>
        </p:txBody>
      </p:sp>
    </p:spTree>
    <p:extLst>
      <p:ext uri="{BB962C8B-B14F-4D97-AF65-F5344CB8AC3E}">
        <p14:creationId xmlns:p14="http://schemas.microsoft.com/office/powerpoint/2010/main" val="3250967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19749 - 45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17 x 1000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18.20 + 0.80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563 x 8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40% of 800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3/5 of 2200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57111 - 5863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4² x 5²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6/18  – 3/18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61 x 49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9413÷ 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13 x ( 55 -26)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3/9 ÷ 7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1041x 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39 % of 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  1/5  x 42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4835 ÷  16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5³ x 10²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7/10   + 7/10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4815 x 49 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4</a:t>
            </a:r>
          </a:p>
        </p:txBody>
      </p:sp>
    </p:spTree>
    <p:extLst>
      <p:ext uri="{BB962C8B-B14F-4D97-AF65-F5344CB8AC3E}">
        <p14:creationId xmlns:p14="http://schemas.microsoft.com/office/powerpoint/2010/main" val="740093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914" y="195944"/>
            <a:ext cx="4814046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19749 – 45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=19,704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17 x 1000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17,000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18.20 + 0.80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19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563 x 8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=4,504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40% of 800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3/5 of 2200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1320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57111 – 5863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 51,248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4² x 5² </a:t>
            </a:r>
            <a:r>
              <a:rPr lang="en-GB" sz="3200" dirty="0">
                <a:solidFill>
                  <a:srgbClr val="0070C0"/>
                </a:solidFill>
              </a:rPr>
              <a:t>= 400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     6/18  – 3/18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3/18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    61 x 49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=2,989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9413÷ 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=1882r3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13 x ( 55 -26)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=377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3/9 ÷ 7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3/63  or 1/21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1041x 4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 4,164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39 % of 500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195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  1/5  x 42 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302 2/5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4835 ÷  16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302r 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5³ x 10² </a:t>
            </a:r>
            <a:r>
              <a:rPr lang="en-GB" sz="3200" dirty="0">
                <a:solidFill>
                  <a:srgbClr val="0070C0"/>
                </a:solidFill>
              </a:rPr>
              <a:t>= 12,500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7/10   + 7/10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 4/10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4815 x 49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235,935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996464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1A4E6E687704485ED444B1689DDD8" ma:contentTypeVersion="13" ma:contentTypeDescription="Create a new document." ma:contentTypeScope="" ma:versionID="c0e9b9719c9b34661e326cb46da7cff7">
  <xsd:schema xmlns:xsd="http://www.w3.org/2001/XMLSchema" xmlns:xs="http://www.w3.org/2001/XMLSchema" xmlns:p="http://schemas.microsoft.com/office/2006/metadata/properties" xmlns:ns3="9e5c84cd-ed6c-4541-b72c-da8ebf8e4d9f" xmlns:ns4="ffc46f23-2dd0-4e58-ad10-79a1e30097dc" targetNamespace="http://schemas.microsoft.com/office/2006/metadata/properties" ma:root="true" ma:fieldsID="84fc64d585100510475dbf37f3fad293" ns3:_="" ns4:_="">
    <xsd:import namespace="9e5c84cd-ed6c-4541-b72c-da8ebf8e4d9f"/>
    <xsd:import namespace="ffc46f23-2dd0-4e58-ad10-79a1e3009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c84cd-ed6c-4541-b72c-da8ebf8e4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c46f23-2dd0-4e58-ad10-79a1e3009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8811B8-492A-4416-BC1D-67D3D4A018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c84cd-ed6c-4541-b72c-da8ebf8e4d9f"/>
    <ds:schemaRef ds:uri="ffc46f23-2dd0-4e58-ad10-79a1e3009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9EE960-59A2-4EC4-BB37-AD49D89DD73B}">
  <ds:schemaRefs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ffc46f23-2dd0-4e58-ad10-79a1e30097dc"/>
    <ds:schemaRef ds:uri="http://purl.org/dc/elements/1.1/"/>
    <ds:schemaRef ds:uri="9e5c84cd-ed6c-4541-b72c-da8ebf8e4d9f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1C4F833-C3AB-45EF-AE0C-D6E7DFCA61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7009</TotalTime>
  <Words>955</Words>
  <Application>Microsoft Office PowerPoint</Application>
  <PresentationFormat>Widescreen</PresentationFormat>
  <Paragraphs>169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 Primary School</dc:creator>
  <cp:lastModifiedBy>Rebecca Bird</cp:lastModifiedBy>
  <cp:revision>62</cp:revision>
  <dcterms:created xsi:type="dcterms:W3CDTF">2020-01-21T08:09:54Z</dcterms:created>
  <dcterms:modified xsi:type="dcterms:W3CDTF">2020-07-03T07:07:51Z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0x010100B3B1A4E6E687704485ED444B1689DDD8</vt:lpwstr>
  </property>
</Properties>
</file>