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80" r:id="rId4"/>
    <p:sldId id="281" r:id="rId5"/>
    <p:sldId id="29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94299" autoAdjust="0"/>
  </p:normalViewPr>
  <p:slideViewPr>
    <p:cSldViewPr snapToGrid="0">
      <p:cViewPr varScale="1">
        <p:scale>
          <a:sx n="55" d="100"/>
          <a:sy n="55" d="100"/>
        </p:scale>
        <p:origin x="43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un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09059" y="3430381"/>
            <a:ext cx="812800" cy="81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090" y="926795"/>
            <a:ext cx="600259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Noun Phrases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9604" y="2055495"/>
            <a:ext cx="4372791" cy="27470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Callout 6"/>
          <p:cNvSpPr/>
          <p:nvPr/>
        </p:nvSpPr>
        <p:spPr>
          <a:xfrm>
            <a:off x="8214416" y="2586497"/>
            <a:ext cx="1957478" cy="629147"/>
          </a:xfrm>
          <a:prstGeom prst="wedgeEllipseCallout">
            <a:avLst>
              <a:gd name="adj1" fmla="val -127381"/>
              <a:gd name="adj2" fmla="val 550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Burp! </a:t>
            </a:r>
          </a:p>
        </p:txBody>
      </p:sp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names 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person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place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idea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thing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feeling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963" y="2335147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</a:p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0000FF"/>
                </a:solidFill>
              </a:rPr>
              <a:t>child</a:t>
            </a:r>
            <a:endParaRPr lang="en-GB" sz="2800" dirty="0"/>
          </a:p>
          <a:p>
            <a:pPr algn="ctr"/>
            <a:r>
              <a:rPr lang="en-GB" sz="2800" dirty="0"/>
              <a:t>an </a:t>
            </a:r>
            <a:r>
              <a:rPr lang="en-GB" sz="2800" dirty="0">
                <a:solidFill>
                  <a:srgbClr val="0000FF"/>
                </a:solidFill>
              </a:rPr>
              <a:t>enemy</a:t>
            </a:r>
          </a:p>
          <a:p>
            <a:pPr algn="ctr"/>
            <a:r>
              <a:rPr lang="en-GB" sz="2800" dirty="0"/>
              <a:t>that </a:t>
            </a:r>
            <a:r>
              <a:rPr lang="en-GB" sz="2800" dirty="0">
                <a:solidFill>
                  <a:srgbClr val="0000FF"/>
                </a:solidFill>
              </a:rPr>
              <a:t>sound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665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r>
              <a:rPr lang="mr-IN" sz="3200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rgbClr val="FF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    an     the     this    that    his    her    their   my   your  </a:t>
            </a:r>
            <a:endParaRPr lang="en-GB" sz="1050" dirty="0">
              <a:solidFill>
                <a:srgbClr val="FF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7148" y="1991925"/>
            <a:ext cx="1582334" cy="2643217"/>
          </a:xfrm>
          <a:prstGeom prst="rect">
            <a:avLst/>
          </a:prstGeom>
          <a:noFill/>
          <a:ln w="12700" cmpd="sng">
            <a:solidFill>
              <a:srgbClr val="00009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4026" y="2083733"/>
            <a:ext cx="1511566" cy="2267349"/>
          </a:xfrm>
          <a:prstGeom prst="rect">
            <a:avLst/>
          </a:prstGeom>
          <a:noFill/>
          <a:ln w="19050" cmpd="sng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Adjectives</a:t>
            </a:r>
            <a:r>
              <a:rPr lang="en-GB" sz="3200" b="1" dirty="0"/>
              <a:t> </a:t>
            </a:r>
          </a:p>
          <a:p>
            <a:pPr algn="ctr"/>
            <a:r>
              <a:rPr lang="en-GB" sz="3200" dirty="0">
                <a:cs typeface="Arial" panose="020B0604020202020204" pitchFamily="34" charset="0"/>
              </a:rPr>
              <a:t>An </a:t>
            </a:r>
            <a:r>
              <a:rPr lang="en-GB" sz="3200" b="1" dirty="0">
                <a:cs typeface="Arial" panose="020B0604020202020204" pitchFamily="34" charset="0"/>
              </a:rPr>
              <a:t>adjective</a:t>
            </a:r>
            <a:r>
              <a:rPr lang="en-GB" sz="3200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3200" dirty="0">
                <a:cs typeface="Arial" panose="020B0604020202020204" pitchFamily="34" charset="0"/>
              </a:rPr>
              <a:t>It tells you more about a </a:t>
            </a:r>
            <a:r>
              <a:rPr lang="en-GB" sz="3200" b="1" dirty="0">
                <a:cs typeface="Arial" panose="020B0604020202020204" pitchFamily="34" charset="0"/>
              </a:rPr>
              <a:t>noun</a:t>
            </a:r>
            <a:r>
              <a:rPr lang="en-GB" sz="3200" dirty="0">
                <a:cs typeface="Arial" panose="020B0604020202020204" pitchFamily="34" charset="0"/>
              </a:rPr>
              <a:t>.</a:t>
            </a:r>
            <a:endParaRPr lang="en-GB" sz="32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148" y="5271002"/>
            <a:ext cx="75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sometimes come next to ‘their’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347" y="5725562"/>
            <a:ext cx="433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sometimes they do not.</a:t>
            </a:r>
            <a:endParaRPr lang="en-GB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2150" y="4615380"/>
            <a:ext cx="393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  <a:r>
              <a:rPr lang="en-GB" sz="2800" dirty="0"/>
              <a:t> was </a:t>
            </a:r>
            <a:r>
              <a:rPr lang="en-GB" sz="2800" b="1" dirty="0">
                <a:solidFill>
                  <a:srgbClr val="548235"/>
                </a:solidFill>
              </a:rPr>
              <a:t>prickly</a:t>
            </a:r>
            <a:r>
              <a:rPr lang="en-GB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4558" y="2604529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terrifying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</a:p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rgbClr val="548235"/>
                </a:solidFill>
              </a:rPr>
              <a:t>brave</a:t>
            </a:r>
            <a:r>
              <a:rPr lang="en-GB" sz="2800" dirty="0"/>
              <a:t>  </a:t>
            </a:r>
            <a:r>
              <a:rPr lang="en-GB" sz="2800" dirty="0">
                <a:solidFill>
                  <a:srgbClr val="0000FF"/>
                </a:solidFill>
              </a:rPr>
              <a:t>child</a:t>
            </a:r>
            <a:endParaRPr lang="en-GB" sz="2800" dirty="0"/>
          </a:p>
          <a:p>
            <a:pPr algn="ctr"/>
            <a:r>
              <a:rPr lang="en-GB" sz="2800" dirty="0"/>
              <a:t>an </a:t>
            </a:r>
            <a:r>
              <a:rPr lang="en-GB" sz="2800" b="1" dirty="0">
                <a:solidFill>
                  <a:srgbClr val="548235"/>
                </a:solidFill>
              </a:rPr>
              <a:t>ancient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enemy</a:t>
            </a:r>
          </a:p>
          <a:p>
            <a:pPr algn="ctr"/>
            <a:r>
              <a:rPr lang="en-GB" sz="2800" dirty="0"/>
              <a:t>that </a:t>
            </a:r>
            <a:r>
              <a:rPr lang="en-GB" sz="2800" b="1" dirty="0">
                <a:solidFill>
                  <a:srgbClr val="548235"/>
                </a:solidFill>
              </a:rPr>
              <a:t>scary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sound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858" y="2633099"/>
            <a:ext cx="1527214" cy="2373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uiExpand="1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can add extra detail to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4658" y="4927765"/>
            <a:ext cx="8199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More than one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be added.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595" y="2219698"/>
            <a:ext cx="53964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hungry</a:t>
            </a:r>
            <a:r>
              <a:rPr lang="en-GB" sz="2800" dirty="0">
                <a:solidFill>
                  <a:srgbClr val="000000"/>
                </a:solidFill>
              </a:rPr>
              <a:t>,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 hairy </a:t>
            </a:r>
            <a:r>
              <a:rPr lang="en-GB" sz="2800" dirty="0">
                <a:solidFill>
                  <a:srgbClr val="0000FF"/>
                </a:solidFill>
              </a:rPr>
              <a:t>monster</a:t>
            </a:r>
            <a:r>
              <a:rPr lang="en-GB" sz="28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GB" sz="2800" dirty="0"/>
              <a:t>a </a:t>
            </a:r>
            <a:r>
              <a:rPr lang="en-GB" sz="2800" b="1" dirty="0">
                <a:solidFill>
                  <a:srgbClr val="548235"/>
                </a:solidFill>
              </a:rPr>
              <a:t>short </a:t>
            </a:r>
            <a:r>
              <a:rPr lang="en-GB" sz="2800" dirty="0">
                <a:solidFill>
                  <a:srgbClr val="000000"/>
                </a:solidFill>
              </a:rPr>
              <a:t>and</a:t>
            </a:r>
            <a:r>
              <a:rPr lang="en-GB" sz="2800" b="1" dirty="0">
                <a:solidFill>
                  <a:srgbClr val="548235"/>
                </a:solidFill>
              </a:rPr>
              <a:t> skinny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  <a:endParaRPr lang="en-GB" sz="2800" dirty="0"/>
          </a:p>
          <a:p>
            <a:pPr algn="ctr"/>
            <a:r>
              <a:rPr lang="en-GB" sz="2800" dirty="0"/>
              <a:t>this </a:t>
            </a:r>
            <a:r>
              <a:rPr lang="en-GB" sz="2800" b="1" dirty="0">
                <a:solidFill>
                  <a:srgbClr val="990099"/>
                </a:solidFill>
              </a:rPr>
              <a:t>quite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terrifying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beast</a:t>
            </a:r>
          </a:p>
          <a:p>
            <a:pPr algn="ctr"/>
            <a:r>
              <a:rPr lang="en-GB" sz="2800" dirty="0"/>
              <a:t>that </a:t>
            </a:r>
            <a:r>
              <a:rPr lang="en-GB" sz="2800" b="1" dirty="0">
                <a:solidFill>
                  <a:srgbClr val="990099"/>
                </a:solidFill>
              </a:rPr>
              <a:t>really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548235"/>
                </a:solidFill>
              </a:rPr>
              <a:t>pathetic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creature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756" y="5367724"/>
            <a:ext cx="91054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3200" dirty="0">
                <a:solidFill>
                  <a:srgbClr val="990099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adverbs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tell us more about the </a:t>
            </a:r>
            <a:r>
              <a:rPr lang="en-GB" sz="3200" dirty="0">
                <a:solidFill>
                  <a:srgbClr val="548235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022" y="2051698"/>
            <a:ext cx="2387600" cy="252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7894" y="2080348"/>
            <a:ext cx="2624455" cy="243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521" y="4417946"/>
            <a:ext cx="2457691" cy="1866900"/>
          </a:xfrm>
          <a:prstGeom prst="rect">
            <a:avLst/>
          </a:prstGeom>
          <a:noFill/>
          <a:ln w="6350" cmpd="sng">
            <a:solidFill>
              <a:srgbClr val="4A452A"/>
            </a:solidFill>
          </a:ln>
        </p:spPr>
      </p:pic>
    </p:spTree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4293</TotalTime>
  <Words>157</Words>
  <Application>Microsoft Office PowerPoint</Application>
  <PresentationFormat>Widescreen</PresentationFormat>
  <Paragraphs>39</Paragraphs>
  <Slides>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Noun Phrases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202</cp:revision>
  <dcterms:created xsi:type="dcterms:W3CDTF">2013-08-23T07:43:20Z</dcterms:created>
  <dcterms:modified xsi:type="dcterms:W3CDTF">2020-04-24T17:47:50Z</dcterms:modified>
</cp:coreProperties>
</file>