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8" r:id="rId7"/>
    <p:sldId id="259" r:id="rId8"/>
    <p:sldId id="260" r:id="rId9"/>
    <p:sldId id="261" r:id="rId10"/>
    <p:sldId id="262" r:id="rId11"/>
    <p:sldId id="263" r:id="rId12"/>
    <p:sldId id="264" r:id="rId13"/>
    <p:sldId id="265" r:id="rId14"/>
    <p:sldId id="270" r:id="rId15"/>
    <p:sldId id="266"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Bird" userId="3b746221-3d00-4f17-9f59-c1eeb667ba68" providerId="ADAL" clId="{4B77E8B6-7560-49DA-8A5E-801B652892E9}"/>
    <pc:docChg chg="custSel addSld modSld sldOrd">
      <pc:chgData name="Rebecca Bird" userId="3b746221-3d00-4f17-9f59-c1eeb667ba68" providerId="ADAL" clId="{4B77E8B6-7560-49DA-8A5E-801B652892E9}" dt="2020-06-18T20:33:01.417" v="32" actId="1076"/>
      <pc:docMkLst>
        <pc:docMk/>
      </pc:docMkLst>
      <pc:sldChg chg="addSp modSp">
        <pc:chgData name="Rebecca Bird" userId="3b746221-3d00-4f17-9f59-c1eeb667ba68" providerId="ADAL" clId="{4B77E8B6-7560-49DA-8A5E-801B652892E9}" dt="2020-06-18T20:27:46.702" v="3" actId="1076"/>
        <pc:sldMkLst>
          <pc:docMk/>
          <pc:sldMk cId="3176810000" sldId="256"/>
        </pc:sldMkLst>
        <pc:picChg chg="add mod">
          <ac:chgData name="Rebecca Bird" userId="3b746221-3d00-4f17-9f59-c1eeb667ba68" providerId="ADAL" clId="{4B77E8B6-7560-49DA-8A5E-801B652892E9}" dt="2020-06-18T20:27:46.702" v="3" actId="1076"/>
          <ac:picMkLst>
            <pc:docMk/>
            <pc:sldMk cId="3176810000" sldId="256"/>
            <ac:picMk id="11" creationId="{660E88ED-1512-4059-B29E-C22517E5D17A}"/>
          </ac:picMkLst>
        </pc:picChg>
      </pc:sldChg>
      <pc:sldChg chg="addSp modSp">
        <pc:chgData name="Rebecca Bird" userId="3b746221-3d00-4f17-9f59-c1eeb667ba68" providerId="ADAL" clId="{4B77E8B6-7560-49DA-8A5E-801B652892E9}" dt="2020-06-18T20:27:35.545" v="1" actId="14100"/>
        <pc:sldMkLst>
          <pc:docMk/>
          <pc:sldMk cId="3388918889" sldId="257"/>
        </pc:sldMkLst>
        <pc:picChg chg="add mod">
          <ac:chgData name="Rebecca Bird" userId="3b746221-3d00-4f17-9f59-c1eeb667ba68" providerId="ADAL" clId="{4B77E8B6-7560-49DA-8A5E-801B652892E9}" dt="2020-06-18T20:27:35.545" v="1" actId="14100"/>
          <ac:picMkLst>
            <pc:docMk/>
            <pc:sldMk cId="3388918889" sldId="257"/>
            <ac:picMk id="6" creationId="{B036D8C2-C8A8-4709-B6C8-99A93BFD0B4F}"/>
          </ac:picMkLst>
        </pc:picChg>
      </pc:sldChg>
      <pc:sldChg chg="addSp delSp modSp">
        <pc:chgData name="Rebecca Bird" userId="3b746221-3d00-4f17-9f59-c1eeb667ba68" providerId="ADAL" clId="{4B77E8B6-7560-49DA-8A5E-801B652892E9}" dt="2020-06-18T20:33:01.417" v="32" actId="1076"/>
        <pc:sldMkLst>
          <pc:docMk/>
          <pc:sldMk cId="3577756975" sldId="265"/>
        </pc:sldMkLst>
        <pc:spChg chg="del">
          <ac:chgData name="Rebecca Bird" userId="3b746221-3d00-4f17-9f59-c1eeb667ba68" providerId="ADAL" clId="{4B77E8B6-7560-49DA-8A5E-801B652892E9}" dt="2020-06-18T20:32:51.645" v="29" actId="478"/>
          <ac:spMkLst>
            <pc:docMk/>
            <pc:sldMk cId="3577756975" sldId="265"/>
            <ac:spMk id="3" creationId="{48DBBCF8-45AE-4C4A-9B6C-5099ED0B8B04}"/>
          </ac:spMkLst>
        </pc:spChg>
        <pc:picChg chg="add mod">
          <ac:chgData name="Rebecca Bird" userId="3b746221-3d00-4f17-9f59-c1eeb667ba68" providerId="ADAL" clId="{4B77E8B6-7560-49DA-8A5E-801B652892E9}" dt="2020-06-18T20:33:01.417" v="32" actId="1076"/>
          <ac:picMkLst>
            <pc:docMk/>
            <pc:sldMk cId="3577756975" sldId="265"/>
            <ac:picMk id="4" creationId="{EFD7DFB4-4A07-488B-AEEE-E1F08C391C58}"/>
          </ac:picMkLst>
        </pc:picChg>
      </pc:sldChg>
      <pc:sldChg chg="addSp delSp modSp add">
        <pc:chgData name="Rebecca Bird" userId="3b746221-3d00-4f17-9f59-c1eeb667ba68" providerId="ADAL" clId="{4B77E8B6-7560-49DA-8A5E-801B652892E9}" dt="2020-06-18T20:32:47.214" v="28" actId="1076"/>
        <pc:sldMkLst>
          <pc:docMk/>
          <pc:sldMk cId="378584523" sldId="266"/>
        </pc:sldMkLst>
        <pc:spChg chg="del">
          <ac:chgData name="Rebecca Bird" userId="3b746221-3d00-4f17-9f59-c1eeb667ba68" providerId="ADAL" clId="{4B77E8B6-7560-49DA-8A5E-801B652892E9}" dt="2020-06-18T20:32:33.107" v="23" actId="478"/>
          <ac:spMkLst>
            <pc:docMk/>
            <pc:sldMk cId="378584523" sldId="266"/>
            <ac:spMk id="2" creationId="{88143047-1ABC-4DA5-9E9E-C59D7712DA55}"/>
          </ac:spMkLst>
        </pc:spChg>
        <pc:spChg chg="del">
          <ac:chgData name="Rebecca Bird" userId="3b746221-3d00-4f17-9f59-c1eeb667ba68" providerId="ADAL" clId="{4B77E8B6-7560-49DA-8A5E-801B652892E9}" dt="2020-06-18T20:32:36.640" v="24" actId="478"/>
          <ac:spMkLst>
            <pc:docMk/>
            <pc:sldMk cId="378584523" sldId="266"/>
            <ac:spMk id="3" creationId="{F404113D-4F49-49CB-B8D6-E0C409B435A5}"/>
          </ac:spMkLst>
        </pc:spChg>
        <pc:picChg chg="add mod">
          <ac:chgData name="Rebecca Bird" userId="3b746221-3d00-4f17-9f59-c1eeb667ba68" providerId="ADAL" clId="{4B77E8B6-7560-49DA-8A5E-801B652892E9}" dt="2020-06-18T20:32:47.214" v="28" actId="1076"/>
          <ac:picMkLst>
            <pc:docMk/>
            <pc:sldMk cId="378584523" sldId="266"/>
            <ac:picMk id="4" creationId="{D7C2CD4B-4EF8-45AD-87F5-0ED9DD4939E2}"/>
          </ac:picMkLst>
        </pc:picChg>
      </pc:sldChg>
      <pc:sldChg chg="addSp delSp modSp add">
        <pc:chgData name="Rebecca Bird" userId="3b746221-3d00-4f17-9f59-c1eeb667ba68" providerId="ADAL" clId="{4B77E8B6-7560-49DA-8A5E-801B652892E9}" dt="2020-06-18T20:32:28.702" v="22" actId="14100"/>
        <pc:sldMkLst>
          <pc:docMk/>
          <pc:sldMk cId="3451387262" sldId="267"/>
        </pc:sldMkLst>
        <pc:spChg chg="del">
          <ac:chgData name="Rebecca Bird" userId="3b746221-3d00-4f17-9f59-c1eeb667ba68" providerId="ADAL" clId="{4B77E8B6-7560-49DA-8A5E-801B652892E9}" dt="2020-06-18T20:32:22.310" v="20" actId="478"/>
          <ac:spMkLst>
            <pc:docMk/>
            <pc:sldMk cId="3451387262" sldId="267"/>
            <ac:spMk id="2" creationId="{E1F58B4F-435A-47D6-B827-823D315F1885}"/>
          </ac:spMkLst>
        </pc:spChg>
        <pc:spChg chg="del">
          <ac:chgData name="Rebecca Bird" userId="3b746221-3d00-4f17-9f59-c1eeb667ba68" providerId="ADAL" clId="{4B77E8B6-7560-49DA-8A5E-801B652892E9}" dt="2020-06-18T20:31:33.141" v="12"/>
          <ac:spMkLst>
            <pc:docMk/>
            <pc:sldMk cId="3451387262" sldId="267"/>
            <ac:spMk id="3" creationId="{E9172594-5AF1-4146-B549-F46036F827D3}"/>
          </ac:spMkLst>
        </pc:spChg>
        <pc:picChg chg="add mod">
          <ac:chgData name="Rebecca Bird" userId="3b746221-3d00-4f17-9f59-c1eeb667ba68" providerId="ADAL" clId="{4B77E8B6-7560-49DA-8A5E-801B652892E9}" dt="2020-06-18T20:32:28.702" v="22" actId="14100"/>
          <ac:picMkLst>
            <pc:docMk/>
            <pc:sldMk cId="3451387262" sldId="267"/>
            <ac:picMk id="4" creationId="{0A0570C8-01DC-4A56-BF76-38209DAB70AA}"/>
          </ac:picMkLst>
        </pc:picChg>
      </pc:sldChg>
      <pc:sldChg chg="addSp delSp modSp add">
        <pc:chgData name="Rebecca Bird" userId="3b746221-3d00-4f17-9f59-c1eeb667ba68" providerId="ADAL" clId="{4B77E8B6-7560-49DA-8A5E-801B652892E9}" dt="2020-06-18T20:32:17.249" v="19" actId="1076"/>
        <pc:sldMkLst>
          <pc:docMk/>
          <pc:sldMk cId="1813291497" sldId="268"/>
        </pc:sldMkLst>
        <pc:spChg chg="del">
          <ac:chgData name="Rebecca Bird" userId="3b746221-3d00-4f17-9f59-c1eeb667ba68" providerId="ADAL" clId="{4B77E8B6-7560-49DA-8A5E-801B652892E9}" dt="2020-06-18T20:32:03.578" v="14" actId="478"/>
          <ac:spMkLst>
            <pc:docMk/>
            <pc:sldMk cId="1813291497" sldId="268"/>
            <ac:spMk id="2" creationId="{C50A50B0-46D9-4869-AABE-105C2C9E2F4D}"/>
          </ac:spMkLst>
        </pc:spChg>
        <pc:spChg chg="del">
          <ac:chgData name="Rebecca Bird" userId="3b746221-3d00-4f17-9f59-c1eeb667ba68" providerId="ADAL" clId="{4B77E8B6-7560-49DA-8A5E-801B652892E9}" dt="2020-06-18T20:32:06.314" v="15" actId="478"/>
          <ac:spMkLst>
            <pc:docMk/>
            <pc:sldMk cId="1813291497" sldId="268"/>
            <ac:spMk id="3" creationId="{7370677D-4CD7-4591-8524-550262131E28}"/>
          </ac:spMkLst>
        </pc:spChg>
        <pc:picChg chg="add mod">
          <ac:chgData name="Rebecca Bird" userId="3b746221-3d00-4f17-9f59-c1eeb667ba68" providerId="ADAL" clId="{4B77E8B6-7560-49DA-8A5E-801B652892E9}" dt="2020-06-18T20:32:17.249" v="19" actId="1076"/>
          <ac:picMkLst>
            <pc:docMk/>
            <pc:sldMk cId="1813291497" sldId="268"/>
            <ac:picMk id="4" creationId="{7C6DFE5A-953C-43F7-A7B3-BFF59C116125}"/>
          </ac:picMkLst>
        </pc:picChg>
      </pc:sldChg>
      <pc:sldChg chg="add">
        <pc:chgData name="Rebecca Bird" userId="3b746221-3d00-4f17-9f59-c1eeb667ba68" providerId="ADAL" clId="{4B77E8B6-7560-49DA-8A5E-801B652892E9}" dt="2020-06-18T20:28:23.591" v="7"/>
        <pc:sldMkLst>
          <pc:docMk/>
          <pc:sldMk cId="638453174" sldId="269"/>
        </pc:sldMkLst>
      </pc:sldChg>
      <pc:sldChg chg="add ord">
        <pc:chgData name="Rebecca Bird" userId="3b746221-3d00-4f17-9f59-c1eeb667ba68" providerId="ADAL" clId="{4B77E8B6-7560-49DA-8A5E-801B652892E9}" dt="2020-06-18T20:31:01.005" v="10"/>
        <pc:sldMkLst>
          <pc:docMk/>
          <pc:sldMk cId="261026612"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5836-E669-4923-8298-695E8BB6FE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809613-6D4C-46F5-B226-8E7CED793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DEDD5E-7AE4-42DE-8B4F-12E8868FF994}"/>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5" name="Footer Placeholder 4">
            <a:extLst>
              <a:ext uri="{FF2B5EF4-FFF2-40B4-BE49-F238E27FC236}">
                <a16:creationId xmlns:a16="http://schemas.microsoft.com/office/drawing/2014/main" id="{ED33845A-A64D-4DFC-8FE7-BF1E7C7FFB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BC8DB2-0B28-4D89-A167-1222304CB910}"/>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224079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3E5B-671D-4ACA-A5CA-09EAE1B4F8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14E036-DFB9-44DA-92E3-1A209BBEE4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9D6CF8-AB69-436A-87B8-A0491B0BE4C3}"/>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5" name="Footer Placeholder 4">
            <a:extLst>
              <a:ext uri="{FF2B5EF4-FFF2-40B4-BE49-F238E27FC236}">
                <a16:creationId xmlns:a16="http://schemas.microsoft.com/office/drawing/2014/main" id="{D4749F58-AF6E-46A5-90CF-21224B3BB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567E7D-7F3A-4F90-88D5-DBE8CC24AB20}"/>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49385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E4D58-4646-4498-999E-AEB51D8221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91A4F5-4B02-4D7E-ACDF-074031A41A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D4B5B-BD37-4B06-BA2C-85195915DF31}"/>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5" name="Footer Placeholder 4">
            <a:extLst>
              <a:ext uri="{FF2B5EF4-FFF2-40B4-BE49-F238E27FC236}">
                <a16:creationId xmlns:a16="http://schemas.microsoft.com/office/drawing/2014/main" id="{7127F609-F862-48EC-AFEC-9839B26B4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8FB44-8A12-45FE-A9B6-86732190277C}"/>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182392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AD48-543D-40C6-BC8F-ED7C19CCA1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0F1E5-AAE3-486D-9045-CA31DF93CC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E465AF-D681-4DB6-8FD1-9AAA3D5C4C6F}"/>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5" name="Footer Placeholder 4">
            <a:extLst>
              <a:ext uri="{FF2B5EF4-FFF2-40B4-BE49-F238E27FC236}">
                <a16:creationId xmlns:a16="http://schemas.microsoft.com/office/drawing/2014/main" id="{177DD962-80B0-460E-ADC8-F84390FB4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BFAA-882E-40F5-AD26-0A546386C66A}"/>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328490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B445-121D-4E69-A4D2-65D3731FB6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C8F4B8-434D-4B66-A529-420F2CC7A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FC5FA5-C979-4951-A0B6-E923DB820C3C}"/>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5" name="Footer Placeholder 4">
            <a:extLst>
              <a:ext uri="{FF2B5EF4-FFF2-40B4-BE49-F238E27FC236}">
                <a16:creationId xmlns:a16="http://schemas.microsoft.com/office/drawing/2014/main" id="{FDC4348C-971B-49DB-9E7B-A81B2B5FCA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F4D0E-F2FC-46E9-B21B-428A2E48D654}"/>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356346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A355-B0B0-46EE-860F-FAF80D186C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97016A-9E9E-4B07-8C5C-126D6DA768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5207E2-DD0E-40AF-93BF-62D5D87AB9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006B19-1850-45FB-940C-28C36FE74EFB}"/>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6" name="Footer Placeholder 5">
            <a:extLst>
              <a:ext uri="{FF2B5EF4-FFF2-40B4-BE49-F238E27FC236}">
                <a16:creationId xmlns:a16="http://schemas.microsoft.com/office/drawing/2014/main" id="{C0233CED-F938-4703-9A68-2F8101D17A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98A6DA-E4FF-4D16-B882-7CCEB9EEBCF7}"/>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223723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3FA9-8F43-4275-8C66-E600EFADC7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66C8D9-69AC-4DBF-9ACB-6C199371F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94C7B1-8DEE-44D6-8AAE-202A615CD0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8F34E4-6B04-44E5-85F0-0D83288F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DC8583-A195-4B03-84B0-2B1FD561DE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BF7040-52F4-4820-8E04-13FEE7FB85B0}"/>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8" name="Footer Placeholder 7">
            <a:extLst>
              <a:ext uri="{FF2B5EF4-FFF2-40B4-BE49-F238E27FC236}">
                <a16:creationId xmlns:a16="http://schemas.microsoft.com/office/drawing/2014/main" id="{29A59FE5-1BAC-4D03-8ECE-BFF77D04C0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45F7C7-7B97-498A-AD46-1081761E1E30}"/>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212743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AA8A-EC16-4918-B769-2066741BD3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15170-416D-4939-BB53-8BFCFC943ADE}"/>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4" name="Footer Placeholder 3">
            <a:extLst>
              <a:ext uri="{FF2B5EF4-FFF2-40B4-BE49-F238E27FC236}">
                <a16:creationId xmlns:a16="http://schemas.microsoft.com/office/drawing/2014/main" id="{2D66DA3A-5738-4D12-9155-D98ED72F1B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8B55CD-BD63-4528-B4F7-32B23E5FB72C}"/>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181082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75194-906C-437B-B398-60AD1ACC6F11}"/>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3" name="Footer Placeholder 2">
            <a:extLst>
              <a:ext uri="{FF2B5EF4-FFF2-40B4-BE49-F238E27FC236}">
                <a16:creationId xmlns:a16="http://schemas.microsoft.com/office/drawing/2014/main" id="{CD8A5661-CCB8-4248-9EC6-E500AD5CEA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F5F07C-67F5-4035-981F-044C018EB88A}"/>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101428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595D-B595-4443-827E-11D4CC815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B10169-B966-4BF5-A512-75598942B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6595D7-4CDA-482D-819F-9D453EDFE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51D853-2347-4292-A1B2-4E2FB89660CF}"/>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6" name="Footer Placeholder 5">
            <a:extLst>
              <a:ext uri="{FF2B5EF4-FFF2-40B4-BE49-F238E27FC236}">
                <a16:creationId xmlns:a16="http://schemas.microsoft.com/office/drawing/2014/main" id="{72D98B35-2DBB-4DEF-B935-96FADD512A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FB50B2-F03A-4837-8E98-49FC9C36FAF3}"/>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43661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51C9-5C6C-4607-87FD-84ACEFEC2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31B66B-A2C1-41C7-A6A8-12839F16E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7ABD3F-8E8E-4B70-99F5-2B98E5793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D1AFD2-BFE4-4131-B046-757D19DF247D}"/>
              </a:ext>
            </a:extLst>
          </p:cNvPr>
          <p:cNvSpPr>
            <a:spLocks noGrp="1"/>
          </p:cNvSpPr>
          <p:nvPr>
            <p:ph type="dt" sz="half" idx="10"/>
          </p:nvPr>
        </p:nvSpPr>
        <p:spPr/>
        <p:txBody>
          <a:bodyPr/>
          <a:lstStyle/>
          <a:p>
            <a:fld id="{DC514F3A-EFE1-4917-80A7-DDDC10145CAD}" type="datetimeFigureOut">
              <a:rPr lang="en-GB" smtClean="0"/>
              <a:t>19/06/2020</a:t>
            </a:fld>
            <a:endParaRPr lang="en-GB"/>
          </a:p>
        </p:txBody>
      </p:sp>
      <p:sp>
        <p:nvSpPr>
          <p:cNvPr id="6" name="Footer Placeholder 5">
            <a:extLst>
              <a:ext uri="{FF2B5EF4-FFF2-40B4-BE49-F238E27FC236}">
                <a16:creationId xmlns:a16="http://schemas.microsoft.com/office/drawing/2014/main" id="{DD91F6B1-D764-4B24-B27F-E3B36C05A7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3A8728-1E0E-4DAF-BB21-A8A8EDBE0F0B}"/>
              </a:ext>
            </a:extLst>
          </p:cNvPr>
          <p:cNvSpPr>
            <a:spLocks noGrp="1"/>
          </p:cNvSpPr>
          <p:nvPr>
            <p:ph type="sldNum" sz="quarter" idx="12"/>
          </p:nvPr>
        </p:nvSpPr>
        <p:spPr/>
        <p:txBody>
          <a:bodyPr/>
          <a:lstStyle/>
          <a:p>
            <a:fld id="{F27F7893-6F09-4CFE-97CD-553922A42DAC}" type="slidenum">
              <a:rPr lang="en-GB" smtClean="0"/>
              <a:t>‹#›</a:t>
            </a:fld>
            <a:endParaRPr lang="en-GB"/>
          </a:p>
        </p:txBody>
      </p:sp>
    </p:spTree>
    <p:extLst>
      <p:ext uri="{BB962C8B-B14F-4D97-AF65-F5344CB8AC3E}">
        <p14:creationId xmlns:p14="http://schemas.microsoft.com/office/powerpoint/2010/main" val="381605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6F64B-A5E7-40FD-B6CF-798DAC5FB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9EC31A-BBEF-41EA-94ED-218AD3D4BE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DBD4A-7384-4C07-BB67-113E5FBDB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14F3A-EFE1-4917-80A7-DDDC10145CAD}" type="datetimeFigureOut">
              <a:rPr lang="en-GB" smtClean="0"/>
              <a:t>19/06/2020</a:t>
            </a:fld>
            <a:endParaRPr lang="en-GB"/>
          </a:p>
        </p:txBody>
      </p:sp>
      <p:sp>
        <p:nvSpPr>
          <p:cNvPr id="5" name="Footer Placeholder 4">
            <a:extLst>
              <a:ext uri="{FF2B5EF4-FFF2-40B4-BE49-F238E27FC236}">
                <a16:creationId xmlns:a16="http://schemas.microsoft.com/office/drawing/2014/main" id="{59967499-E291-4389-8020-FA307132E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FF279A-EE17-472D-ADD6-30AA5A6D0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F7893-6F09-4CFE-97CD-553922A42DAC}" type="slidenum">
              <a:rPr lang="en-GB" smtClean="0"/>
              <a:t>‹#›</a:t>
            </a:fld>
            <a:endParaRPr lang="en-GB"/>
          </a:p>
        </p:txBody>
      </p:sp>
    </p:spTree>
    <p:extLst>
      <p:ext uri="{BB962C8B-B14F-4D97-AF65-F5344CB8AC3E}">
        <p14:creationId xmlns:p14="http://schemas.microsoft.com/office/powerpoint/2010/main" val="96258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57B7-8105-4C33-BA3E-5B80B694ADF9}"/>
              </a:ext>
            </a:extLst>
          </p:cNvPr>
          <p:cNvSpPr>
            <a:spLocks noGrp="1"/>
          </p:cNvSpPr>
          <p:nvPr>
            <p:ph type="title"/>
          </p:nvPr>
        </p:nvSpPr>
        <p:spPr>
          <a:xfrm>
            <a:off x="918100" y="1442622"/>
            <a:ext cx="10515600" cy="5415378"/>
          </a:xfrm>
        </p:spPr>
        <p:txBody>
          <a:bodyPr>
            <a:noAutofit/>
          </a:bodyPr>
          <a:lstStyle/>
          <a:p>
            <a:pPr fontAlgn="base"/>
            <a:r>
              <a:rPr lang="en-GB" sz="2000" b="1" dirty="0">
                <a:latin typeface="Comic Sans MS" panose="030F0702030302020204" pitchFamily="66" charset="0"/>
              </a:rPr>
              <a:t>WALT:- Writing to Entertain – Descriptions.</a:t>
            </a:r>
            <a:r>
              <a:rPr lang="en-US" sz="2000" dirty="0">
                <a:latin typeface="Comic Sans MS" panose="030F0702030302020204" pitchFamily="66" charset="0"/>
              </a:rPr>
              <a:t>​</a:t>
            </a:r>
            <a:br>
              <a:rPr lang="en-US" sz="2000" dirty="0">
                <a:latin typeface="Comic Sans MS" panose="030F0702030302020204" pitchFamily="66" charset="0"/>
              </a:rPr>
            </a:br>
            <a:r>
              <a:rPr lang="en-GB" sz="2000" dirty="0">
                <a:latin typeface="Comic Sans MS" panose="030F0702030302020204" pitchFamily="66" charset="0"/>
              </a:rPr>
              <a:t>​</a:t>
            </a:r>
            <a:br>
              <a:rPr lang="en-GB" sz="2000" dirty="0">
                <a:latin typeface="Comic Sans MS" panose="030F0702030302020204" pitchFamily="66" charset="0"/>
              </a:rPr>
            </a:br>
            <a:r>
              <a:rPr lang="en-GB" sz="2000" dirty="0">
                <a:latin typeface="Comic Sans MS" panose="030F0702030302020204" pitchFamily="66" charset="0"/>
              </a:rPr>
              <a:t>Over the next few weeks we are going to be looking at the wordless book by David Wiesner called Flotsam. Flotsam is a word that describes the many and varied objects and life that get moved around the world’s seas by the many oceans and currents and often gets washed up on beaches. </a:t>
            </a:r>
            <a:r>
              <a:rPr lang="en-US" sz="2000" dirty="0">
                <a:latin typeface="Comic Sans MS" panose="030F0702030302020204" pitchFamily="66" charset="0"/>
              </a:rPr>
              <a:t>​</a:t>
            </a:r>
            <a:br>
              <a:rPr lang="en-US" sz="2000" dirty="0">
                <a:latin typeface="Comic Sans MS" panose="030F0702030302020204" pitchFamily="66" charset="0"/>
              </a:rPr>
            </a:br>
            <a:r>
              <a:rPr lang="en-GB" sz="2000" dirty="0">
                <a:latin typeface="Comic Sans MS" panose="030F0702030302020204" pitchFamily="66" charset="0"/>
              </a:rPr>
              <a:t>This book is a series of wonderful, detailed illustrations that need plenty of time to look at- again and again – to see the wonderful and detailed world that David Wisner has created. Take your time to look through each page of the Book to see what you can notice. What is the story of the Boy and the camera? What is the secondary story of underwater imaginary worlds?</a:t>
            </a:r>
            <a:r>
              <a:rPr lang="en-US" sz="2000" dirty="0">
                <a:latin typeface="Comic Sans MS" panose="030F0702030302020204" pitchFamily="66" charset="0"/>
              </a:rPr>
              <a:t>​</a:t>
            </a:r>
            <a:br>
              <a:rPr lang="en-US" sz="2000" dirty="0">
                <a:latin typeface="Comic Sans MS" panose="030F0702030302020204" pitchFamily="66" charset="0"/>
              </a:rPr>
            </a:br>
            <a:r>
              <a:rPr lang="en-GB" sz="2000" dirty="0">
                <a:latin typeface="Comic Sans MS" panose="030F0702030302020204" pitchFamily="66" charset="0"/>
              </a:rPr>
              <a:t>​</a:t>
            </a:r>
            <a:br>
              <a:rPr lang="en-GB" sz="2000" dirty="0">
                <a:latin typeface="Comic Sans MS" panose="030F0702030302020204" pitchFamily="66" charset="0"/>
              </a:rPr>
            </a:br>
            <a:r>
              <a:rPr lang="en-GB" sz="2000" dirty="0">
                <a:latin typeface="Comic Sans MS" panose="030F0702030302020204" pitchFamily="66" charset="0"/>
              </a:rPr>
              <a:t>We are going to use these wonderful images and story ideas to help us to write over the next few weeks.  We are going to be writing to Entertain.</a:t>
            </a:r>
            <a:r>
              <a:rPr lang="en-US" sz="2000" dirty="0">
                <a:latin typeface="Comic Sans MS" panose="030F0702030302020204" pitchFamily="66" charset="0"/>
              </a:rPr>
              <a:t>​</a:t>
            </a:r>
            <a:br>
              <a:rPr lang="en-US" sz="2000" dirty="0">
                <a:latin typeface="Comic Sans MS" panose="030F0702030302020204" pitchFamily="66" charset="0"/>
              </a:rPr>
            </a:br>
            <a:r>
              <a:rPr lang="en-GB" sz="2000" dirty="0">
                <a:latin typeface="Comic Sans MS" panose="030F0702030302020204" pitchFamily="66" charset="0"/>
              </a:rPr>
              <a:t>​</a:t>
            </a:r>
            <a:br>
              <a:rPr lang="en-GB" sz="2000" dirty="0">
                <a:latin typeface="Comic Sans MS" panose="030F0702030302020204" pitchFamily="66" charset="0"/>
              </a:rPr>
            </a:br>
            <a:r>
              <a:rPr lang="en-GB" sz="2000" dirty="0">
                <a:latin typeface="Comic Sans MS" panose="030F0702030302020204" pitchFamily="66" charset="0"/>
              </a:rPr>
              <a:t>We are going to begin this week with writing a description.</a:t>
            </a:r>
            <a:r>
              <a:rPr lang="en-US" sz="2000" dirty="0">
                <a:latin typeface="Comic Sans MS" panose="030F0702030302020204" pitchFamily="66" charset="0"/>
              </a:rPr>
              <a:t>​</a:t>
            </a:r>
            <a:br>
              <a:rPr lang="en-US" sz="2000" dirty="0">
                <a:latin typeface="Comic Sans MS" panose="030F0702030302020204" pitchFamily="66" charset="0"/>
              </a:rPr>
            </a:br>
            <a:endParaRPr lang="en-GB" sz="2000" dirty="0">
              <a:latin typeface="Comic Sans MS" panose="030F0702030302020204" pitchFamily="66" charset="0"/>
            </a:endParaRPr>
          </a:p>
        </p:txBody>
      </p:sp>
      <p:pic>
        <p:nvPicPr>
          <p:cNvPr id="6" name="Picture 5">
            <a:extLst>
              <a:ext uri="{FF2B5EF4-FFF2-40B4-BE49-F238E27FC236}">
                <a16:creationId xmlns:a16="http://schemas.microsoft.com/office/drawing/2014/main" id="{B036D8C2-C8A8-4709-B6C8-99A93BFD0B4F}"/>
              </a:ext>
            </a:extLst>
          </p:cNvPr>
          <p:cNvPicPr>
            <a:picLocks noChangeAspect="1"/>
          </p:cNvPicPr>
          <p:nvPr/>
        </p:nvPicPr>
        <p:blipFill rotWithShape="1">
          <a:blip r:embed="rId2"/>
          <a:srcRect l="6262" t="6602" r="897" b="82912"/>
          <a:stretch/>
        </p:blipFill>
        <p:spPr>
          <a:xfrm>
            <a:off x="621437" y="301839"/>
            <a:ext cx="11319030" cy="949911"/>
          </a:xfrm>
          <a:prstGeom prst="rect">
            <a:avLst/>
          </a:prstGeom>
        </p:spPr>
      </p:pic>
    </p:spTree>
    <p:extLst>
      <p:ext uri="{BB962C8B-B14F-4D97-AF65-F5344CB8AC3E}">
        <p14:creationId xmlns:p14="http://schemas.microsoft.com/office/powerpoint/2010/main" val="338891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D7DFB4-4A07-488B-AEEE-E1F08C391C58}"/>
              </a:ext>
            </a:extLst>
          </p:cNvPr>
          <p:cNvPicPr>
            <a:picLocks noChangeAspect="1"/>
          </p:cNvPicPr>
          <p:nvPr/>
        </p:nvPicPr>
        <p:blipFill>
          <a:blip r:embed="rId2"/>
          <a:stretch>
            <a:fillRect/>
          </a:stretch>
        </p:blipFill>
        <p:spPr>
          <a:xfrm>
            <a:off x="411200" y="231300"/>
            <a:ext cx="11369600" cy="6395400"/>
          </a:xfrm>
          <a:prstGeom prst="rect">
            <a:avLst/>
          </a:prstGeom>
        </p:spPr>
      </p:pic>
    </p:spTree>
    <p:extLst>
      <p:ext uri="{BB962C8B-B14F-4D97-AF65-F5344CB8AC3E}">
        <p14:creationId xmlns:p14="http://schemas.microsoft.com/office/powerpoint/2010/main" val="357775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4A25EA2-B5C6-4ED9-9040-B2778805C111}"/>
              </a:ext>
            </a:extLst>
          </p:cNvPr>
          <p:cNvPicPr>
            <a:picLocks noGrp="1" noChangeAspect="1"/>
          </p:cNvPicPr>
          <p:nvPr>
            <p:ph idx="1"/>
          </p:nvPr>
        </p:nvPicPr>
        <p:blipFill rotWithShape="1">
          <a:blip r:embed="rId2"/>
          <a:srcRect l="16405" t="11942" r="7763" b="2955"/>
          <a:stretch/>
        </p:blipFill>
        <p:spPr>
          <a:xfrm>
            <a:off x="1047565" y="144925"/>
            <a:ext cx="10404629" cy="6568150"/>
          </a:xfrm>
          <a:prstGeom prst="rect">
            <a:avLst/>
          </a:prstGeom>
        </p:spPr>
      </p:pic>
    </p:spTree>
    <p:extLst>
      <p:ext uri="{BB962C8B-B14F-4D97-AF65-F5344CB8AC3E}">
        <p14:creationId xmlns:p14="http://schemas.microsoft.com/office/powerpoint/2010/main" val="26102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C2CD4B-4EF8-45AD-87F5-0ED9DD4939E2}"/>
              </a:ext>
            </a:extLst>
          </p:cNvPr>
          <p:cNvPicPr>
            <a:picLocks noChangeAspect="1"/>
          </p:cNvPicPr>
          <p:nvPr/>
        </p:nvPicPr>
        <p:blipFill>
          <a:blip r:embed="rId2"/>
          <a:stretch>
            <a:fillRect/>
          </a:stretch>
        </p:blipFill>
        <p:spPr>
          <a:xfrm>
            <a:off x="260147" y="452613"/>
            <a:ext cx="11387356" cy="6405387"/>
          </a:xfrm>
          <a:prstGeom prst="rect">
            <a:avLst/>
          </a:prstGeom>
        </p:spPr>
      </p:pic>
    </p:spTree>
    <p:extLst>
      <p:ext uri="{BB962C8B-B14F-4D97-AF65-F5344CB8AC3E}">
        <p14:creationId xmlns:p14="http://schemas.microsoft.com/office/powerpoint/2010/main" val="37858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0570C8-01DC-4A56-BF76-38209DAB70AA}"/>
              </a:ext>
            </a:extLst>
          </p:cNvPr>
          <p:cNvPicPr>
            <a:picLocks noGrp="1" noChangeAspect="1"/>
          </p:cNvPicPr>
          <p:nvPr>
            <p:ph idx="1"/>
          </p:nvPr>
        </p:nvPicPr>
        <p:blipFill>
          <a:blip r:embed="rId2"/>
          <a:stretch>
            <a:fillRect/>
          </a:stretch>
        </p:blipFill>
        <p:spPr>
          <a:xfrm>
            <a:off x="633009" y="280291"/>
            <a:ext cx="11417511" cy="6422350"/>
          </a:xfrm>
          <a:prstGeom prst="rect">
            <a:avLst/>
          </a:prstGeom>
        </p:spPr>
      </p:pic>
    </p:spTree>
    <p:extLst>
      <p:ext uri="{BB962C8B-B14F-4D97-AF65-F5344CB8AC3E}">
        <p14:creationId xmlns:p14="http://schemas.microsoft.com/office/powerpoint/2010/main" val="345138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DFE5A-953C-43F7-A7B3-BFF59C116125}"/>
              </a:ext>
            </a:extLst>
          </p:cNvPr>
          <p:cNvPicPr>
            <a:picLocks noChangeAspect="1"/>
          </p:cNvPicPr>
          <p:nvPr/>
        </p:nvPicPr>
        <p:blipFill>
          <a:blip r:embed="rId2"/>
          <a:stretch>
            <a:fillRect/>
          </a:stretch>
        </p:blipFill>
        <p:spPr>
          <a:xfrm>
            <a:off x="0" y="-119848"/>
            <a:ext cx="12405063" cy="6977848"/>
          </a:xfrm>
          <a:prstGeom prst="rect">
            <a:avLst/>
          </a:prstGeom>
        </p:spPr>
      </p:pic>
    </p:spTree>
    <p:extLst>
      <p:ext uri="{BB962C8B-B14F-4D97-AF65-F5344CB8AC3E}">
        <p14:creationId xmlns:p14="http://schemas.microsoft.com/office/powerpoint/2010/main" val="181329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EC85-B107-41DD-A772-65A71011D8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937CF07-26D0-4026-9672-D6B284E5C45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3845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A94BC-B7DF-427D-AC9F-60E5ACE907B4}"/>
              </a:ext>
            </a:extLst>
          </p:cNvPr>
          <p:cNvSpPr/>
          <p:nvPr/>
        </p:nvSpPr>
        <p:spPr>
          <a:xfrm>
            <a:off x="479393" y="1060194"/>
            <a:ext cx="11638626" cy="5632311"/>
          </a:xfrm>
          <a:prstGeom prst="rect">
            <a:avLst/>
          </a:prstGeom>
        </p:spPr>
        <p:txBody>
          <a:bodyPr wrap="square">
            <a:spAutoFit/>
          </a:bodyPr>
          <a:lstStyle/>
          <a:p>
            <a:pPr fontAlgn="base"/>
            <a:r>
              <a:rPr lang="en-GB" b="1" i="0" u="none" strike="noStrike" dirty="0">
                <a:solidFill>
                  <a:srgbClr val="000000"/>
                </a:solidFill>
                <a:effectLst/>
                <a:latin typeface="Comic Sans MS" panose="030F0702030302020204" pitchFamily="66" charset="0"/>
              </a:rPr>
              <a:t>Monday 22.6.20</a:t>
            </a:r>
            <a:r>
              <a:rPr lang="en-US" b="0" i="0" dirty="0">
                <a:solidFill>
                  <a:srgbClr val="000000"/>
                </a:solidFill>
                <a:effectLst/>
                <a:latin typeface="Comic Sans MS" panose="030F0702030302020204" pitchFamily="66" charset="0"/>
              </a:rPr>
              <a:t>​</a:t>
            </a:r>
          </a:p>
          <a:p>
            <a:pPr fontAlgn="base"/>
            <a:r>
              <a:rPr lang="en-GB" b="1" i="0" u="none" strike="noStrike" dirty="0">
                <a:solidFill>
                  <a:srgbClr val="000000"/>
                </a:solidFill>
                <a:effectLst/>
                <a:latin typeface="Comic Sans MS" panose="030F0702030302020204" pitchFamily="66" charset="0"/>
              </a:rPr>
              <a:t>WALT:- Writing to Entertain – Descriptions:- Imagery and ideas.</a:t>
            </a:r>
            <a:r>
              <a:rPr lang="en-US" b="0" i="0" dirty="0">
                <a:solidFill>
                  <a:srgbClr val="000000"/>
                </a:solidFill>
                <a:effectLst/>
                <a:latin typeface="Comic Sans MS" panose="030F0702030302020204" pitchFamily="66" charset="0"/>
              </a:rPr>
              <a:t>​</a:t>
            </a:r>
          </a:p>
          <a:p>
            <a:pPr fontAlgn="base"/>
            <a:r>
              <a:rPr lang="en-GB" b="1" i="0" u="sng" dirty="0">
                <a:solidFill>
                  <a:srgbClr val="000000"/>
                </a:solidFill>
                <a:effectLst/>
                <a:latin typeface="Comic Sans MS" panose="030F0702030302020204" pitchFamily="66" charset="0"/>
              </a:rPr>
              <a:t>TASK- </a:t>
            </a:r>
            <a:r>
              <a:rPr lang="en-GB" b="0" i="0" u="none" strike="noStrike" dirty="0">
                <a:solidFill>
                  <a:srgbClr val="000000"/>
                </a:solidFill>
                <a:effectLst/>
                <a:latin typeface="Comic Sans MS" panose="030F0702030302020204" pitchFamily="66" charset="0"/>
              </a:rPr>
              <a:t>Today we are going to begin to build up the impactful vocabulary needed for a successful description. Begin by looking at Davis Wiesner’s images of imaginary underwater worlds and scenes. Choose the one that interests you most. Take some time to look at it carefully and notice all the detail. </a:t>
            </a:r>
            <a:r>
              <a:rPr lang="en-US" b="0" i="0" dirty="0">
                <a:solidFill>
                  <a:srgbClr val="000000"/>
                </a:solidFill>
                <a:effectLst/>
                <a:latin typeface="Comic Sans MS" panose="030F0702030302020204" pitchFamily="66" charset="0"/>
              </a:rPr>
              <a:t>​</a:t>
            </a:r>
          </a:p>
          <a:p>
            <a:pPr fontAlgn="base"/>
            <a:r>
              <a:rPr lang="en-GB" b="0" i="0" u="none" strike="noStrike" dirty="0">
                <a:solidFill>
                  <a:srgbClr val="000000"/>
                </a:solidFill>
                <a:effectLst/>
                <a:latin typeface="Comic Sans MS" panose="030F0702030302020204" pitchFamily="66" charset="0"/>
              </a:rPr>
              <a:t>We are now going to use the </a:t>
            </a:r>
            <a:r>
              <a:rPr lang="en-GB" b="0" i="0" u="none" strike="noStrike" dirty="0">
                <a:solidFill>
                  <a:srgbClr val="548235"/>
                </a:solidFill>
                <a:effectLst/>
                <a:latin typeface="Comic Sans MS" panose="030F0702030302020204" pitchFamily="66" charset="0"/>
              </a:rPr>
              <a:t>idea bubbles </a:t>
            </a:r>
            <a:r>
              <a:rPr lang="en-GB" b="0" i="0" u="none" strike="noStrike" dirty="0">
                <a:solidFill>
                  <a:srgbClr val="000000"/>
                </a:solidFill>
                <a:effectLst/>
                <a:latin typeface="Comic Sans MS" panose="030F0702030302020204" pitchFamily="66" charset="0"/>
              </a:rPr>
              <a:t>to help us to create some impactful vocabulary and phrases to describe the scene. </a:t>
            </a:r>
            <a:r>
              <a:rPr lang="en-GB" b="0" i="1" u="none" strike="noStrike" dirty="0">
                <a:solidFill>
                  <a:srgbClr val="C00000"/>
                </a:solidFill>
                <a:effectLst/>
                <a:latin typeface="Comic Sans MS" panose="030F0702030302020204" pitchFamily="66" charset="0"/>
              </a:rPr>
              <a:t>(Please remember you DO NOT have to print them – just copy them on paper).</a:t>
            </a:r>
            <a:r>
              <a:rPr lang="en-US" b="0" i="0" dirty="0">
                <a:solidFill>
                  <a:srgbClr val="000000"/>
                </a:solidFill>
                <a:effectLst/>
                <a:latin typeface="Comic Sans MS" panose="030F0702030302020204" pitchFamily="66" charset="0"/>
              </a:rPr>
              <a:t>​</a:t>
            </a:r>
          </a:p>
          <a:p>
            <a:pPr fontAlgn="base"/>
            <a:r>
              <a:rPr lang="en-GB" b="0" i="0" u="none" strike="noStrike" dirty="0">
                <a:solidFill>
                  <a:srgbClr val="000000"/>
                </a:solidFill>
                <a:effectLst/>
                <a:latin typeface="Comic Sans MS" panose="030F0702030302020204" pitchFamily="66" charset="0"/>
              </a:rPr>
              <a:t>Look at the image and use it to generate some descriptive words and sentences that you might use later. </a:t>
            </a:r>
            <a:r>
              <a:rPr lang="en-US" b="0" i="0" dirty="0">
                <a:solidFill>
                  <a:srgbClr val="000000"/>
                </a:solidFill>
                <a:effectLst/>
                <a:latin typeface="Comic Sans MS" panose="030F0702030302020204" pitchFamily="66" charset="0"/>
              </a:rPr>
              <a:t>​</a:t>
            </a:r>
          </a:p>
          <a:p>
            <a:pPr fontAlgn="base"/>
            <a:r>
              <a:rPr lang="en-GB" b="0" i="0" dirty="0">
                <a:solidFill>
                  <a:srgbClr val="000000"/>
                </a:solidFill>
                <a:effectLst/>
                <a:latin typeface="Comic Sans MS" panose="030F0702030302020204" pitchFamily="66" charset="0"/>
              </a:rPr>
              <a:t>​</a:t>
            </a:r>
          </a:p>
          <a:p>
            <a:pPr fontAlgn="base"/>
            <a:r>
              <a:rPr lang="en-GB" b="0" i="0" u="none" strike="noStrike" dirty="0">
                <a:solidFill>
                  <a:srgbClr val="000000"/>
                </a:solidFill>
                <a:effectLst/>
                <a:latin typeface="Comic Sans MS" panose="030F0702030302020204" pitchFamily="66" charset="0"/>
              </a:rPr>
              <a:t>1).Firstly fill in all the </a:t>
            </a:r>
            <a:r>
              <a:rPr lang="en-GB" b="0" i="0" u="none" strike="noStrike" dirty="0">
                <a:solidFill>
                  <a:srgbClr val="4472C4"/>
                </a:solidFill>
                <a:effectLst/>
                <a:latin typeface="Comic Sans MS" panose="030F0702030302020204" pitchFamily="66" charset="0"/>
              </a:rPr>
              <a:t>blue squares </a:t>
            </a:r>
            <a:r>
              <a:rPr lang="en-GB" b="0" i="0" u="none" strike="noStrike" dirty="0">
                <a:solidFill>
                  <a:srgbClr val="000000"/>
                </a:solidFill>
                <a:effectLst/>
                <a:latin typeface="Comic Sans MS" panose="030F0702030302020204" pitchFamily="66" charset="0"/>
              </a:rPr>
              <a:t>with what comes into your mind about the scene. Choose 3 things you can see, one you can hear, one you can smell, one you could touch and one that sparks a memory of something else.</a:t>
            </a:r>
            <a:r>
              <a:rPr lang="en-US" b="0" i="0" dirty="0">
                <a:solidFill>
                  <a:srgbClr val="000000"/>
                </a:solidFill>
                <a:effectLst/>
                <a:latin typeface="Comic Sans MS" panose="030F0702030302020204" pitchFamily="66" charset="0"/>
              </a:rPr>
              <a:t>​</a:t>
            </a:r>
          </a:p>
          <a:p>
            <a:pPr fontAlgn="base"/>
            <a:r>
              <a:rPr lang="en-GB" b="0" i="0" dirty="0">
                <a:solidFill>
                  <a:srgbClr val="000000"/>
                </a:solidFill>
                <a:effectLst/>
                <a:latin typeface="Comic Sans MS" panose="030F0702030302020204" pitchFamily="66" charset="0"/>
              </a:rPr>
              <a:t>​</a:t>
            </a:r>
          </a:p>
          <a:p>
            <a:pPr fontAlgn="base"/>
            <a:r>
              <a:rPr lang="en-GB" b="0" i="0" u="none" strike="noStrike" dirty="0">
                <a:solidFill>
                  <a:srgbClr val="000000"/>
                </a:solidFill>
                <a:effectLst/>
                <a:latin typeface="Comic Sans MS" panose="030F0702030302020204" pitchFamily="66" charset="0"/>
              </a:rPr>
              <a:t>2). Now fill the </a:t>
            </a:r>
            <a:r>
              <a:rPr lang="en-GB" b="0" i="0" u="none" strike="noStrike" dirty="0">
                <a:solidFill>
                  <a:srgbClr val="FFC000"/>
                </a:solidFill>
                <a:effectLst/>
                <a:latin typeface="Comic Sans MS" panose="030F0702030302020204" pitchFamily="66" charset="0"/>
              </a:rPr>
              <a:t>yellow circles </a:t>
            </a:r>
            <a:r>
              <a:rPr lang="en-GB" b="0" i="0" u="none" strike="noStrike" dirty="0">
                <a:solidFill>
                  <a:srgbClr val="000000"/>
                </a:solidFill>
                <a:effectLst/>
                <a:latin typeface="Comic Sans MS" panose="030F0702030302020204" pitchFamily="66" charset="0"/>
              </a:rPr>
              <a:t>with another idea – related to the square but not necessarily to the image. This will help you to create imagery ideas.</a:t>
            </a:r>
            <a:r>
              <a:rPr lang="en-US" b="0" i="0" dirty="0">
                <a:solidFill>
                  <a:srgbClr val="000000"/>
                </a:solidFill>
                <a:effectLst/>
                <a:latin typeface="Comic Sans MS" panose="030F0702030302020204" pitchFamily="66" charset="0"/>
              </a:rPr>
              <a:t>​</a:t>
            </a:r>
          </a:p>
          <a:p>
            <a:pPr fontAlgn="base"/>
            <a:r>
              <a:rPr lang="en-GB" b="0" i="0" dirty="0">
                <a:solidFill>
                  <a:srgbClr val="000000"/>
                </a:solidFill>
                <a:effectLst/>
                <a:latin typeface="Comic Sans MS" panose="030F0702030302020204" pitchFamily="66" charset="0"/>
              </a:rPr>
              <a:t>​</a:t>
            </a:r>
          </a:p>
          <a:p>
            <a:pPr fontAlgn="base"/>
            <a:r>
              <a:rPr lang="en-GB" b="0" i="0" u="none" strike="noStrike" dirty="0">
                <a:solidFill>
                  <a:srgbClr val="000000"/>
                </a:solidFill>
                <a:effectLst/>
                <a:latin typeface="Comic Sans MS" panose="030F0702030302020204" pitchFamily="66" charset="0"/>
              </a:rPr>
              <a:t>3) Try to use a Thesaurus if you have one (remember you can use Word and PowerPoint or an online Thesaurus) to choose word with impact- words that are powerful or subtle or help the reader to feel something – don’t always choose your first word ideas – can you improve it. </a:t>
            </a:r>
            <a:r>
              <a:rPr lang="en-GB" b="0" i="1" u="none" strike="noStrike" dirty="0">
                <a:solidFill>
                  <a:srgbClr val="C00000"/>
                </a:solidFill>
                <a:effectLst/>
                <a:latin typeface="Comic Sans MS" panose="030F0702030302020204" pitchFamily="66" charset="0"/>
              </a:rPr>
              <a:t>Remember – if you use a Thesaurus to check you know the meaning of the new word first and that it still makes sense. </a:t>
            </a:r>
            <a:r>
              <a:rPr lang="en-US" b="0" i="0" dirty="0">
                <a:solidFill>
                  <a:srgbClr val="000000"/>
                </a:solidFill>
                <a:effectLst/>
                <a:latin typeface="Comic Sans MS" panose="030F0702030302020204" pitchFamily="66" charset="0"/>
              </a:rPr>
              <a:t>​</a:t>
            </a:r>
          </a:p>
        </p:txBody>
      </p:sp>
      <p:pic>
        <p:nvPicPr>
          <p:cNvPr id="11" name="Picture 10">
            <a:extLst>
              <a:ext uri="{FF2B5EF4-FFF2-40B4-BE49-F238E27FC236}">
                <a16:creationId xmlns:a16="http://schemas.microsoft.com/office/drawing/2014/main" id="{660E88ED-1512-4059-B29E-C22517E5D17A}"/>
              </a:ext>
            </a:extLst>
          </p:cNvPr>
          <p:cNvPicPr>
            <a:picLocks noChangeAspect="1"/>
          </p:cNvPicPr>
          <p:nvPr/>
        </p:nvPicPr>
        <p:blipFill rotWithShape="1">
          <a:blip r:embed="rId2"/>
          <a:srcRect l="6262" t="6602" r="897" b="82912"/>
          <a:stretch/>
        </p:blipFill>
        <p:spPr>
          <a:xfrm>
            <a:off x="479393" y="165495"/>
            <a:ext cx="11319030" cy="719092"/>
          </a:xfrm>
          <a:prstGeom prst="rect">
            <a:avLst/>
          </a:prstGeom>
        </p:spPr>
      </p:pic>
    </p:spTree>
    <p:extLst>
      <p:ext uri="{BB962C8B-B14F-4D97-AF65-F5344CB8AC3E}">
        <p14:creationId xmlns:p14="http://schemas.microsoft.com/office/powerpoint/2010/main" val="317681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5DF752-9CAA-43C8-811E-149D6449A8C3}"/>
              </a:ext>
            </a:extLst>
          </p:cNvPr>
          <p:cNvPicPr>
            <a:picLocks noChangeAspect="1"/>
          </p:cNvPicPr>
          <p:nvPr/>
        </p:nvPicPr>
        <p:blipFill rotWithShape="1">
          <a:blip r:embed="rId2"/>
          <a:srcRect l="6262" t="6861" r="1846"/>
          <a:stretch/>
        </p:blipFill>
        <p:spPr>
          <a:xfrm>
            <a:off x="665825" y="390617"/>
            <a:ext cx="11203619" cy="6387483"/>
          </a:xfrm>
          <a:prstGeom prst="rect">
            <a:avLst/>
          </a:prstGeom>
        </p:spPr>
      </p:pic>
    </p:spTree>
    <p:extLst>
      <p:ext uri="{BB962C8B-B14F-4D97-AF65-F5344CB8AC3E}">
        <p14:creationId xmlns:p14="http://schemas.microsoft.com/office/powerpoint/2010/main" val="28426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45217E-FEF1-4925-9D02-CF4D5F3C6297}"/>
              </a:ext>
            </a:extLst>
          </p:cNvPr>
          <p:cNvPicPr>
            <a:picLocks noGrp="1" noChangeAspect="1"/>
          </p:cNvPicPr>
          <p:nvPr>
            <p:ph idx="1"/>
          </p:nvPr>
        </p:nvPicPr>
        <p:blipFill rotWithShape="1">
          <a:blip r:embed="rId2"/>
          <a:srcRect l="6401" t="6553" r="1499"/>
          <a:stretch/>
        </p:blipFill>
        <p:spPr>
          <a:xfrm>
            <a:off x="1322774" y="589093"/>
            <a:ext cx="9951868" cy="5679814"/>
          </a:xfrm>
          <a:prstGeom prst="rect">
            <a:avLst/>
          </a:prstGeom>
        </p:spPr>
      </p:pic>
      <p:sp>
        <p:nvSpPr>
          <p:cNvPr id="5" name="Rectangle 4">
            <a:extLst>
              <a:ext uri="{FF2B5EF4-FFF2-40B4-BE49-F238E27FC236}">
                <a16:creationId xmlns:a16="http://schemas.microsoft.com/office/drawing/2014/main" id="{DD778CAA-30D6-4858-96BD-F5886F0A8FDE}"/>
              </a:ext>
            </a:extLst>
          </p:cNvPr>
          <p:cNvSpPr/>
          <p:nvPr/>
        </p:nvSpPr>
        <p:spPr>
          <a:xfrm>
            <a:off x="1136342" y="5850384"/>
            <a:ext cx="2104008" cy="418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786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157AEC-3003-4EC9-B527-69C987E7C63A}"/>
              </a:ext>
            </a:extLst>
          </p:cNvPr>
          <p:cNvPicPr>
            <a:picLocks noGrp="1" noChangeAspect="1"/>
          </p:cNvPicPr>
          <p:nvPr>
            <p:ph idx="1"/>
          </p:nvPr>
        </p:nvPicPr>
        <p:blipFill rotWithShape="1">
          <a:blip r:embed="rId2"/>
          <a:srcRect l="6199" t="6397" r="1763"/>
          <a:stretch/>
        </p:blipFill>
        <p:spPr>
          <a:xfrm>
            <a:off x="953730" y="487349"/>
            <a:ext cx="10284540" cy="5883301"/>
          </a:xfrm>
          <a:prstGeom prst="rect">
            <a:avLst/>
          </a:prstGeom>
        </p:spPr>
      </p:pic>
    </p:spTree>
    <p:extLst>
      <p:ext uri="{BB962C8B-B14F-4D97-AF65-F5344CB8AC3E}">
        <p14:creationId xmlns:p14="http://schemas.microsoft.com/office/powerpoint/2010/main" val="402360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4B1ED13-4EB9-4E70-9025-50F74527898F}"/>
              </a:ext>
            </a:extLst>
          </p:cNvPr>
          <p:cNvPicPr>
            <a:picLocks noGrp="1" noChangeAspect="1"/>
          </p:cNvPicPr>
          <p:nvPr>
            <p:ph idx="1"/>
          </p:nvPr>
        </p:nvPicPr>
        <p:blipFill rotWithShape="1">
          <a:blip r:embed="rId2"/>
          <a:srcRect l="6429" t="6397" r="1761" b="1181"/>
          <a:stretch/>
        </p:blipFill>
        <p:spPr>
          <a:xfrm>
            <a:off x="985421" y="392462"/>
            <a:ext cx="10391263" cy="5884052"/>
          </a:xfrm>
          <a:prstGeom prst="rect">
            <a:avLst/>
          </a:prstGeom>
        </p:spPr>
      </p:pic>
    </p:spTree>
    <p:extLst>
      <p:ext uri="{BB962C8B-B14F-4D97-AF65-F5344CB8AC3E}">
        <p14:creationId xmlns:p14="http://schemas.microsoft.com/office/powerpoint/2010/main" val="56379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FEEB4D1-022D-48CE-8FCD-53C0B9C475B3}"/>
              </a:ext>
            </a:extLst>
          </p:cNvPr>
          <p:cNvPicPr>
            <a:picLocks noGrp="1" noChangeAspect="1"/>
          </p:cNvPicPr>
          <p:nvPr>
            <p:ph idx="1"/>
          </p:nvPr>
        </p:nvPicPr>
        <p:blipFill rotWithShape="1">
          <a:blip r:embed="rId2"/>
          <a:srcRect l="6196" t="6599" r="1690" b="1019"/>
          <a:stretch/>
        </p:blipFill>
        <p:spPr>
          <a:xfrm>
            <a:off x="1044861" y="503448"/>
            <a:ext cx="10371823" cy="5851103"/>
          </a:xfrm>
          <a:prstGeom prst="rect">
            <a:avLst/>
          </a:prstGeom>
        </p:spPr>
      </p:pic>
    </p:spTree>
    <p:extLst>
      <p:ext uri="{BB962C8B-B14F-4D97-AF65-F5344CB8AC3E}">
        <p14:creationId xmlns:p14="http://schemas.microsoft.com/office/powerpoint/2010/main" val="104949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E453FF-DE9E-4C19-88D7-DF20B52F00FC}"/>
              </a:ext>
            </a:extLst>
          </p:cNvPr>
          <p:cNvPicPr>
            <a:picLocks noGrp="1" noChangeAspect="1"/>
          </p:cNvPicPr>
          <p:nvPr>
            <p:ph idx="1"/>
          </p:nvPr>
        </p:nvPicPr>
        <p:blipFill rotWithShape="1">
          <a:blip r:embed="rId2"/>
          <a:srcRect l="6084" t="6601" r="2221"/>
          <a:stretch/>
        </p:blipFill>
        <p:spPr>
          <a:xfrm>
            <a:off x="656764" y="397420"/>
            <a:ext cx="10582366" cy="6063160"/>
          </a:xfrm>
          <a:prstGeom prst="rect">
            <a:avLst/>
          </a:prstGeom>
        </p:spPr>
      </p:pic>
    </p:spTree>
    <p:extLst>
      <p:ext uri="{BB962C8B-B14F-4D97-AF65-F5344CB8AC3E}">
        <p14:creationId xmlns:p14="http://schemas.microsoft.com/office/powerpoint/2010/main" val="27863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F7316E-4158-438A-943F-F8A071BBDD30}"/>
              </a:ext>
            </a:extLst>
          </p:cNvPr>
          <p:cNvPicPr>
            <a:picLocks noGrp="1" noChangeAspect="1"/>
          </p:cNvPicPr>
          <p:nvPr>
            <p:ph idx="1"/>
          </p:nvPr>
        </p:nvPicPr>
        <p:blipFill rotWithShape="1">
          <a:blip r:embed="rId2"/>
          <a:srcRect l="6199" t="6397" r="1992" b="160"/>
          <a:stretch/>
        </p:blipFill>
        <p:spPr>
          <a:xfrm>
            <a:off x="1012054" y="710213"/>
            <a:ext cx="9978501" cy="5712693"/>
          </a:xfrm>
          <a:prstGeom prst="rect">
            <a:avLst/>
          </a:prstGeom>
        </p:spPr>
      </p:pic>
    </p:spTree>
    <p:extLst>
      <p:ext uri="{BB962C8B-B14F-4D97-AF65-F5344CB8AC3E}">
        <p14:creationId xmlns:p14="http://schemas.microsoft.com/office/powerpoint/2010/main" val="3451317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B1A4E6E687704485ED444B1689DDD8" ma:contentTypeVersion="13" ma:contentTypeDescription="Create a new document." ma:contentTypeScope="" ma:versionID="c0e9b9719c9b34661e326cb46da7cff7">
  <xsd:schema xmlns:xsd="http://www.w3.org/2001/XMLSchema" xmlns:xs="http://www.w3.org/2001/XMLSchema" xmlns:p="http://schemas.microsoft.com/office/2006/metadata/properties" xmlns:ns3="9e5c84cd-ed6c-4541-b72c-da8ebf8e4d9f" xmlns:ns4="ffc46f23-2dd0-4e58-ad10-79a1e30097dc" targetNamespace="http://schemas.microsoft.com/office/2006/metadata/properties" ma:root="true" ma:fieldsID="84fc64d585100510475dbf37f3fad293" ns3:_="" ns4:_="">
    <xsd:import namespace="9e5c84cd-ed6c-4541-b72c-da8ebf8e4d9f"/>
    <xsd:import namespace="ffc46f23-2dd0-4e58-ad10-79a1e30097d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c84cd-ed6c-4541-b72c-da8ebf8e4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c46f23-2dd0-4e58-ad10-79a1e30097d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4E0EB2-538F-4C26-A621-EC720B735F07}">
  <ds:schemaRefs>
    <ds:schemaRef ds:uri="http://schemas.microsoft.com/sharepoint/v3/contenttype/forms"/>
  </ds:schemaRefs>
</ds:datastoreItem>
</file>

<file path=customXml/itemProps2.xml><?xml version="1.0" encoding="utf-8"?>
<ds:datastoreItem xmlns:ds="http://schemas.openxmlformats.org/officeDocument/2006/customXml" ds:itemID="{E6118206-32D1-460B-B742-DB763F3C5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5c84cd-ed6c-4541-b72c-da8ebf8e4d9f"/>
    <ds:schemaRef ds:uri="ffc46f23-2dd0-4e58-ad10-79a1e3009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988374-E9D0-4750-BC92-40F6A93F90C7}">
  <ds:schemaRefs>
    <ds:schemaRef ds:uri="9e5c84cd-ed6c-4541-b72c-da8ebf8e4d9f"/>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ffc46f23-2dd0-4e58-ad10-79a1e30097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90</TotalTime>
  <Words>26</Words>
  <Application>Microsoft Office PowerPoint</Application>
  <PresentationFormat>Widescreen</PresentationFormat>
  <Paragraphs>12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WALT:- Writing to Entertain – Descriptions.​ ​ Over the next few weeks we are going to be looking at the wordless book by David Wiesner called Flotsam. Flotsam is a word that describes the many and varied objects and life that get moved around the world’s seas by the many oceans and currents and often gets washed up on beaches. ​ This book is a series of wonderful, detailed illustrations that need plenty of time to look at- again and again – to see the wonderful and detailed world that David Wisner has created. Take your time to look through each page of the Book to see what you can notice. What is the story of the Boy and the camera? What is the secondary story of underwater imaginary worlds?​ ​ We are going to use these wonderful images and story ideas to help us to write over the next few weeks.  We are going to be writing to Entertain.​ ​ We are going to begin this week with writing a description.​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 Writing to Entertain – Descriptions.​ ​ This Half term we are going to be looking at the wordless book by David Wiesner called Flotsam. Flotsam is a word that describes the many and varied objects and life that get moved around the world’s seas by the many oceans and currents and often gets washed up on beaches. ​ This book is a series of wonderful, detailed illustrations that need plenty of time to look at- again and again – to see the wonderful and detailed world that David Wisner has created. Take your time to look through each page of the Book to see what you can notice. What is the story of the Boy and the camera? What is the secondary story of underwater imaginary worlds?​ ​ We are going to use these wonderful images and story ideas to help us to write in the next few weeks.  We are going to be writing to Entertain.​ ​ We are going to begin this week with writing a description.</dc:title>
  <dc:creator>Rebecca Bird</dc:creator>
  <cp:lastModifiedBy>Jayne Swindells</cp:lastModifiedBy>
  <cp:revision>2</cp:revision>
  <dcterms:created xsi:type="dcterms:W3CDTF">2020-06-18T19:02:18Z</dcterms:created>
  <dcterms:modified xsi:type="dcterms:W3CDTF">2020-06-19T11:40:16Z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0x010100B3B1A4E6E687704485ED444B1689DDD8</vt:lpwstr>
  </property>
</Properties>
</file>